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86" r:id="rId2"/>
    <p:sldId id="400" r:id="rId3"/>
    <p:sldId id="401" r:id="rId4"/>
    <p:sldId id="410" r:id="rId5"/>
    <p:sldId id="402" r:id="rId6"/>
    <p:sldId id="403" r:id="rId7"/>
    <p:sldId id="406" r:id="rId8"/>
    <p:sldId id="405" r:id="rId9"/>
    <p:sldId id="407" r:id="rId10"/>
    <p:sldId id="408" r:id="rId11"/>
    <p:sldId id="396" r:id="rId12"/>
    <p:sldId id="409" r:id="rId13"/>
  </p:sldIdLst>
  <p:sldSz cx="9144000" cy="5143500" type="screen16x9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0000"/>
    <a:srgbClr val="FF9900"/>
    <a:srgbClr val="FF00FF"/>
    <a:srgbClr val="663300"/>
    <a:srgbClr val="C6AD29"/>
    <a:srgbClr val="625514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74" autoAdjust="0"/>
    <p:restoredTop sz="86569" autoAdjust="0"/>
  </p:normalViewPr>
  <p:slideViewPr>
    <p:cSldViewPr>
      <p:cViewPr>
        <p:scale>
          <a:sx n="80" d="100"/>
          <a:sy n="80" d="100"/>
        </p:scale>
        <p:origin x="-1242" y="-1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59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59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6EC80-23B0-423F-B1C7-46CC6E332071}" type="datetimeFigureOut">
              <a:rPr lang="de-CH" smtClean="0"/>
              <a:t>19.01.2014</a:t>
            </a:fld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29090"/>
            <a:ext cx="2945659" cy="4959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29090"/>
            <a:ext cx="2945659" cy="4959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C14EC-C855-4B27-8278-D637422D11E9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489209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8624B-EE68-4F40-92F5-309D720CBA78}" type="datetimeFigureOut">
              <a:rPr lang="de-CH" smtClean="0"/>
              <a:t>19.01.2014</a:t>
            </a:fld>
            <a:endParaRPr lang="de-CH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54F26-C07F-4113-BA14-D650DA2CFC97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80545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FECD-240F-406B-8FA1-305BCF89C4F8}" type="datetimeFigureOut">
              <a:rPr lang="de-CH" smtClean="0"/>
              <a:t>19.01.2014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0D29-8F67-4C76-ABCC-79DC2E60C397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92223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FECD-240F-406B-8FA1-305BCF89C4F8}" type="datetimeFigureOut">
              <a:rPr lang="de-CH" smtClean="0"/>
              <a:t>19.01.2014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0D29-8F67-4C76-ABCC-79DC2E60C397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8390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FECD-240F-406B-8FA1-305BCF89C4F8}" type="datetimeFigureOut">
              <a:rPr lang="de-CH" smtClean="0"/>
              <a:t>19.01.2014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0D29-8F67-4C76-ABCC-79DC2E60C397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0382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FECD-240F-406B-8FA1-305BCF89C4F8}" type="datetimeFigureOut">
              <a:rPr lang="de-CH" smtClean="0"/>
              <a:t>19.01.2014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0D29-8F67-4C76-ABCC-79DC2E60C397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1938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FECD-240F-406B-8FA1-305BCF89C4F8}" type="datetimeFigureOut">
              <a:rPr lang="de-CH" smtClean="0"/>
              <a:t>19.01.2014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0D29-8F67-4C76-ABCC-79DC2E60C397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6339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FECD-240F-406B-8FA1-305BCF89C4F8}" type="datetimeFigureOut">
              <a:rPr lang="de-CH" smtClean="0"/>
              <a:t>19.01.2014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0D29-8F67-4C76-ABCC-79DC2E60C397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776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FECD-240F-406B-8FA1-305BCF89C4F8}" type="datetimeFigureOut">
              <a:rPr lang="de-CH" smtClean="0"/>
              <a:t>19.01.2014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0D29-8F67-4C76-ABCC-79DC2E60C397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6733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FECD-240F-406B-8FA1-305BCF89C4F8}" type="datetimeFigureOut">
              <a:rPr lang="de-CH" smtClean="0"/>
              <a:t>19.01.2014</a:t>
            </a:fld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0D29-8F67-4C76-ABCC-79DC2E60C397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0621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FECD-240F-406B-8FA1-305BCF89C4F8}" type="datetimeFigureOut">
              <a:rPr lang="de-CH" smtClean="0"/>
              <a:t>19.01.2014</a:t>
            </a:fld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0D29-8F67-4C76-ABCC-79DC2E60C397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8044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FECD-240F-406B-8FA1-305BCF89C4F8}" type="datetimeFigureOut">
              <a:rPr lang="de-CH" smtClean="0"/>
              <a:t>19.01.2014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0D29-8F67-4C76-ABCC-79DC2E60C397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2521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FECD-240F-406B-8FA1-305BCF89C4F8}" type="datetimeFigureOut">
              <a:rPr lang="de-CH" smtClean="0"/>
              <a:t>19.01.2014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0D29-8F67-4C76-ABCC-79DC2E60C397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40284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5FECD-240F-406B-8FA1-305BCF89C4F8}" type="datetimeFigureOut">
              <a:rPr lang="de-CH" smtClean="0"/>
              <a:t>19.01.2014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D0D29-8F67-4C76-ABCC-79DC2E60C397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14358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1" r="12204"/>
          <a:stretch/>
        </p:blipFill>
        <p:spPr>
          <a:xfrm>
            <a:off x="-1" y="-20538"/>
            <a:ext cx="9144001" cy="5164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967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323529" y="790709"/>
            <a:ext cx="842493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CH" sz="6000" dirty="0" smtClean="0">
                <a:solidFill>
                  <a:schemeClr val="bg1"/>
                </a:solidFill>
                <a:latin typeface="DIN 1451 Engschrift" panose="020B0603050302020204" pitchFamily="34" charset="0"/>
              </a:rPr>
              <a:t>Aber </a:t>
            </a:r>
            <a:r>
              <a:rPr lang="de-CH" sz="6000" dirty="0">
                <a:solidFill>
                  <a:schemeClr val="bg1"/>
                </a:solidFill>
                <a:latin typeface="DIN 1451 Engschrift" panose="020B0603050302020204" pitchFamily="34" charset="0"/>
              </a:rPr>
              <a:t>der Geist des HERRN </a:t>
            </a:r>
            <a:r>
              <a:rPr lang="de-CH" sz="6000" dirty="0">
                <a:solidFill>
                  <a:srgbClr val="FFFF00"/>
                </a:solidFill>
                <a:latin typeface="DIN 1451 Engschrift" panose="020B0603050302020204" pitchFamily="34" charset="0"/>
              </a:rPr>
              <a:t>umkleidete </a:t>
            </a:r>
            <a:r>
              <a:rPr lang="de-CH" sz="6000" dirty="0">
                <a:solidFill>
                  <a:schemeClr val="bg1"/>
                </a:solidFill>
                <a:latin typeface="DIN 1451 Engschrift" panose="020B0603050302020204" pitchFamily="34" charset="0"/>
              </a:rPr>
              <a:t>Gideon</a:t>
            </a:r>
            <a:r>
              <a:rPr lang="de-CH" sz="6000" dirty="0" smtClean="0">
                <a:solidFill>
                  <a:schemeClr val="bg1"/>
                </a:solidFill>
                <a:latin typeface="DIN 1451 Engschrift" panose="020B0603050302020204" pitchFamily="34" charset="0"/>
              </a:rPr>
              <a:t>.</a:t>
            </a:r>
          </a:p>
          <a:p>
            <a:pPr algn="r">
              <a:lnSpc>
                <a:spcPct val="150000"/>
              </a:lnSpc>
            </a:pPr>
            <a:r>
              <a:rPr lang="de-CH" sz="3200" dirty="0" smtClean="0">
                <a:solidFill>
                  <a:schemeClr val="bg1"/>
                </a:solidFill>
                <a:latin typeface="DIN 1451 Engschrift" pitchFamily="34" charset="0"/>
              </a:rPr>
              <a:t>Richter 6,34</a:t>
            </a:r>
            <a:endParaRPr lang="de-CH" sz="3200" dirty="0">
              <a:solidFill>
                <a:schemeClr val="bg1"/>
              </a:solidFill>
              <a:latin typeface="DIN 1451 Engschrif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02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8007"/>
            <a:ext cx="6875809" cy="480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7728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5102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323529" y="790709"/>
            <a:ext cx="842493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CH" sz="6000" dirty="0">
                <a:solidFill>
                  <a:schemeClr val="bg1"/>
                </a:solidFill>
                <a:latin typeface="DIN 1451 Engschrift" panose="020B0603050302020204" pitchFamily="34" charset="0"/>
              </a:rPr>
              <a:t>Da erschien ihm der </a:t>
            </a:r>
            <a:r>
              <a:rPr lang="de-CH" sz="6000" dirty="0">
                <a:solidFill>
                  <a:srgbClr val="FFFF00"/>
                </a:solidFill>
                <a:latin typeface="DIN 1451 Engschrift" panose="020B0603050302020204" pitchFamily="34" charset="0"/>
              </a:rPr>
              <a:t>Engel des HERRN</a:t>
            </a:r>
            <a:r>
              <a:rPr lang="de-CH" sz="6000" dirty="0">
                <a:solidFill>
                  <a:schemeClr val="bg1"/>
                </a:solidFill>
                <a:latin typeface="DIN 1451 Engschrift" panose="020B0603050302020204" pitchFamily="34" charset="0"/>
              </a:rPr>
              <a:t> und sprach zu ihm</a:t>
            </a:r>
            <a:r>
              <a:rPr lang="de-CH" sz="6000" dirty="0" smtClean="0">
                <a:solidFill>
                  <a:schemeClr val="bg1"/>
                </a:solidFill>
                <a:latin typeface="DIN 1451 Engschrift" panose="020B0603050302020204" pitchFamily="34" charset="0"/>
              </a:rPr>
              <a:t>:…</a:t>
            </a:r>
            <a:endParaRPr lang="de-CH" sz="6000" dirty="0">
              <a:solidFill>
                <a:schemeClr val="bg1"/>
              </a:solidFill>
              <a:latin typeface="DIN 1451 Engschrift" panose="020B0603050302020204" pitchFamily="34" charset="0"/>
            </a:endParaRPr>
          </a:p>
          <a:p>
            <a:pPr algn="r"/>
            <a:endParaRPr lang="de-CH" sz="3200" dirty="0" smtClean="0">
              <a:solidFill>
                <a:schemeClr val="bg1"/>
              </a:solidFill>
              <a:latin typeface="DIN 1451 Engschrift" pitchFamily="34" charset="0"/>
            </a:endParaRPr>
          </a:p>
          <a:p>
            <a:pPr algn="r"/>
            <a:r>
              <a:rPr lang="de-CH" sz="3200" dirty="0" smtClean="0">
                <a:solidFill>
                  <a:schemeClr val="bg1"/>
                </a:solidFill>
                <a:latin typeface="DIN 1451 Engschrift" pitchFamily="34" charset="0"/>
              </a:rPr>
              <a:t>Richter 6,12</a:t>
            </a:r>
            <a:endParaRPr lang="de-CH" sz="3200" dirty="0">
              <a:solidFill>
                <a:schemeClr val="bg1"/>
              </a:solidFill>
              <a:latin typeface="DIN 1451 Engschrif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08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323529" y="790709"/>
            <a:ext cx="842493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CH" sz="6000" dirty="0" smtClean="0">
                <a:solidFill>
                  <a:srgbClr val="FFFF00"/>
                </a:solidFill>
                <a:latin typeface="DIN 1451 Engschrift" panose="020B0603050302020204" pitchFamily="34" charset="0"/>
              </a:rPr>
              <a:t>du </a:t>
            </a:r>
            <a:r>
              <a:rPr lang="de-CH" sz="6000" dirty="0">
                <a:solidFill>
                  <a:srgbClr val="FFFF00"/>
                </a:solidFill>
                <a:latin typeface="DIN 1451 Engschrift" panose="020B0603050302020204" pitchFamily="34" charset="0"/>
              </a:rPr>
              <a:t>tapferer</a:t>
            </a:r>
            <a:r>
              <a:rPr lang="de-CH" sz="6000" dirty="0">
                <a:solidFill>
                  <a:schemeClr val="bg1"/>
                </a:solidFill>
                <a:latin typeface="DIN 1451 Engschrift" panose="020B0603050302020204" pitchFamily="34" charset="0"/>
              </a:rPr>
              <a:t> </a:t>
            </a:r>
            <a:r>
              <a:rPr lang="de-CH" sz="6000" dirty="0">
                <a:solidFill>
                  <a:srgbClr val="FFFF00"/>
                </a:solidFill>
                <a:latin typeface="DIN 1451 Engschrift" panose="020B0603050302020204" pitchFamily="34" charset="0"/>
              </a:rPr>
              <a:t>Held</a:t>
            </a:r>
            <a:r>
              <a:rPr lang="de-CH" sz="6000" dirty="0" smtClean="0">
                <a:solidFill>
                  <a:srgbClr val="FFFF00"/>
                </a:solidFill>
                <a:latin typeface="DIN 1451 Engschrift" panose="020B0603050302020204" pitchFamily="34" charset="0"/>
              </a:rPr>
              <a:t>!</a:t>
            </a:r>
          </a:p>
          <a:p>
            <a:pPr algn="r">
              <a:lnSpc>
                <a:spcPct val="150000"/>
              </a:lnSpc>
            </a:pPr>
            <a:r>
              <a:rPr lang="de-CH" sz="6000" dirty="0" smtClean="0">
                <a:solidFill>
                  <a:schemeClr val="bg1"/>
                </a:solidFill>
                <a:latin typeface="DIN 1451 Engschrift" panose="020B0603050302020204" pitchFamily="34" charset="0"/>
              </a:rPr>
              <a:t> </a:t>
            </a:r>
          </a:p>
          <a:p>
            <a:pPr algn="r">
              <a:lnSpc>
                <a:spcPct val="150000"/>
              </a:lnSpc>
            </a:pPr>
            <a:r>
              <a:rPr lang="de-CH" sz="3200" dirty="0" smtClean="0">
                <a:solidFill>
                  <a:schemeClr val="bg1"/>
                </a:solidFill>
                <a:latin typeface="DIN 1451 Engschrift" pitchFamily="34" charset="0"/>
              </a:rPr>
              <a:t>Richter 6,12</a:t>
            </a:r>
            <a:endParaRPr lang="de-CH" sz="3200" dirty="0">
              <a:solidFill>
                <a:schemeClr val="bg1"/>
              </a:solidFill>
              <a:latin typeface="DIN 1451 Engschrif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187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3478"/>
            <a:ext cx="7419158" cy="4847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919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323529" y="790709"/>
            <a:ext cx="842493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CH" sz="6000" dirty="0">
                <a:solidFill>
                  <a:schemeClr val="bg1"/>
                </a:solidFill>
                <a:latin typeface="DIN 1451 Engschrift" panose="020B0603050302020204" pitchFamily="34" charset="0"/>
              </a:rPr>
              <a:t>Der </a:t>
            </a:r>
            <a:r>
              <a:rPr lang="de-CH" sz="6000" dirty="0">
                <a:solidFill>
                  <a:srgbClr val="FFFF00"/>
                </a:solidFill>
                <a:latin typeface="DIN 1451 Engschrift" panose="020B0603050302020204" pitchFamily="34" charset="0"/>
              </a:rPr>
              <a:t>HERR ist mit dir</a:t>
            </a:r>
            <a:r>
              <a:rPr lang="de-CH" sz="6000" dirty="0">
                <a:solidFill>
                  <a:schemeClr val="bg1"/>
                </a:solidFill>
                <a:latin typeface="DIN 1451 Engschrift" panose="020B0603050302020204" pitchFamily="34" charset="0"/>
              </a:rPr>
              <a:t>, </a:t>
            </a:r>
            <a:endParaRPr lang="de-CH" sz="6000" dirty="0" smtClean="0">
              <a:solidFill>
                <a:schemeClr val="bg1"/>
              </a:solidFill>
              <a:latin typeface="DIN 1451 Engschrift" panose="020B06030503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de-CH" sz="6000" dirty="0" smtClean="0">
                <a:solidFill>
                  <a:schemeClr val="bg1"/>
                </a:solidFill>
                <a:latin typeface="DIN 1451 Engschrift" panose="020B0603050302020204" pitchFamily="34" charset="0"/>
              </a:rPr>
              <a:t>du </a:t>
            </a:r>
            <a:r>
              <a:rPr lang="de-CH" sz="6000" dirty="0">
                <a:solidFill>
                  <a:schemeClr val="bg1"/>
                </a:solidFill>
                <a:latin typeface="DIN 1451 Engschrift" panose="020B0603050302020204" pitchFamily="34" charset="0"/>
              </a:rPr>
              <a:t>tapferer Held</a:t>
            </a:r>
            <a:r>
              <a:rPr lang="de-CH" sz="6000" dirty="0" smtClean="0">
                <a:solidFill>
                  <a:schemeClr val="bg1"/>
                </a:solidFill>
                <a:latin typeface="DIN 1451 Engschrift" panose="020B0603050302020204" pitchFamily="34" charset="0"/>
              </a:rPr>
              <a:t>! </a:t>
            </a:r>
          </a:p>
          <a:p>
            <a:pPr algn="r">
              <a:lnSpc>
                <a:spcPct val="150000"/>
              </a:lnSpc>
            </a:pPr>
            <a:r>
              <a:rPr lang="de-CH" sz="3200" dirty="0" smtClean="0">
                <a:solidFill>
                  <a:schemeClr val="bg1"/>
                </a:solidFill>
                <a:latin typeface="DIN 1451 Engschrift" pitchFamily="34" charset="0"/>
              </a:rPr>
              <a:t>Richter 6,12</a:t>
            </a:r>
            <a:endParaRPr lang="de-CH" sz="3200" dirty="0">
              <a:solidFill>
                <a:schemeClr val="bg1"/>
              </a:solidFill>
              <a:latin typeface="DIN 1451 Engschrif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94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390465" y="339502"/>
            <a:ext cx="8424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CH" sz="5400" dirty="0" smtClean="0">
                <a:solidFill>
                  <a:srgbClr val="FFFF00"/>
                </a:solidFill>
                <a:latin typeface="DIN 1451 Engschrift" panose="020B0603050302020204" pitchFamily="34" charset="0"/>
              </a:rPr>
              <a:t>Er </a:t>
            </a:r>
            <a:r>
              <a:rPr lang="de-CH" sz="5400" dirty="0">
                <a:solidFill>
                  <a:srgbClr val="FFFF00"/>
                </a:solidFill>
                <a:latin typeface="DIN 1451 Engschrift" panose="020B0603050302020204" pitchFamily="34" charset="0"/>
              </a:rPr>
              <a:t>hat das erwählt</a:t>
            </a:r>
            <a:r>
              <a:rPr lang="de-CH" sz="5400" dirty="0">
                <a:solidFill>
                  <a:schemeClr val="bg1"/>
                </a:solidFill>
                <a:latin typeface="DIN 1451 Engschrift" panose="020B0603050302020204" pitchFamily="34" charset="0"/>
              </a:rPr>
              <a:t>, was von der Welt </a:t>
            </a:r>
            <a:r>
              <a:rPr lang="de-CH" sz="5400" dirty="0">
                <a:solidFill>
                  <a:srgbClr val="FFFF00"/>
                </a:solidFill>
                <a:latin typeface="DIN 1451 Engschrift" panose="020B0603050302020204" pitchFamily="34" charset="0"/>
              </a:rPr>
              <a:t>verachtet und gering geschätzt wird</a:t>
            </a:r>
            <a:r>
              <a:rPr lang="de-CH" sz="5400" dirty="0">
                <a:solidFill>
                  <a:schemeClr val="bg1"/>
                </a:solidFill>
                <a:latin typeface="DIN 1451 Engschrift" panose="020B0603050302020204" pitchFamily="34" charset="0"/>
              </a:rPr>
              <a:t>, und es eingesetzt, um das zunichte zu machen, was in der Welt wichtig ist, </a:t>
            </a:r>
            <a:r>
              <a:rPr lang="de-CH" sz="5400" dirty="0" smtClean="0">
                <a:solidFill>
                  <a:schemeClr val="bg1"/>
                </a:solidFill>
                <a:latin typeface="DIN 1451 Engschrift" panose="020B0603050302020204" pitchFamily="34" charset="0"/>
              </a:rPr>
              <a:t> </a:t>
            </a:r>
            <a:endParaRPr lang="de-CH" sz="2800" dirty="0">
              <a:solidFill>
                <a:schemeClr val="bg1"/>
              </a:solidFill>
              <a:latin typeface="DIN 1451 Engschrif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686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390465" y="267494"/>
            <a:ext cx="84249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CH" sz="5400" dirty="0" smtClean="0">
                <a:solidFill>
                  <a:schemeClr val="bg1"/>
                </a:solidFill>
                <a:latin typeface="DIN 1451 Engschrift" panose="020B0603050302020204" pitchFamily="34" charset="0"/>
              </a:rPr>
              <a:t>damit </a:t>
            </a:r>
            <a:r>
              <a:rPr lang="de-CH" sz="5400" dirty="0">
                <a:solidFill>
                  <a:schemeClr val="bg1"/>
                </a:solidFill>
                <a:latin typeface="DIN 1451 Engschrift" panose="020B0603050302020204" pitchFamily="34" charset="0"/>
              </a:rPr>
              <a:t>kein Mensch sich je vor Gott rühmen kann. </a:t>
            </a:r>
            <a:endParaRPr lang="de-CH" sz="5400" dirty="0" smtClean="0">
              <a:solidFill>
                <a:schemeClr val="bg1"/>
              </a:solidFill>
              <a:latin typeface="DIN 1451 Engschrift" panose="020B0603050302020204" pitchFamily="34" charset="0"/>
            </a:endParaRPr>
          </a:p>
          <a:p>
            <a:pPr algn="ctr"/>
            <a:endParaRPr lang="de-CH" sz="5400" dirty="0">
              <a:solidFill>
                <a:schemeClr val="bg1"/>
              </a:solidFill>
              <a:latin typeface="DIN 1451 Engschrift" panose="020B0603050302020204" pitchFamily="34" charset="0"/>
            </a:endParaRPr>
          </a:p>
          <a:p>
            <a:pPr algn="ctr"/>
            <a:endParaRPr lang="de-CH" sz="5400" dirty="0" smtClean="0">
              <a:solidFill>
                <a:schemeClr val="bg1"/>
              </a:solidFill>
              <a:latin typeface="DIN 1451 Engschrift" panose="020B06030503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de-CH" sz="3200" dirty="0" smtClean="0">
                <a:solidFill>
                  <a:schemeClr val="bg1"/>
                </a:solidFill>
                <a:latin typeface="DIN 1451 Engschrift" pitchFamily="34" charset="0"/>
              </a:rPr>
              <a:t>1</a:t>
            </a:r>
            <a:r>
              <a:rPr lang="de-CH" sz="3200" dirty="0">
                <a:solidFill>
                  <a:schemeClr val="bg1"/>
                </a:solidFill>
                <a:latin typeface="DIN 1451 Engschrift" pitchFamily="34" charset="0"/>
              </a:rPr>
              <a:t>. </a:t>
            </a:r>
            <a:r>
              <a:rPr lang="de-CH" sz="3200" dirty="0">
                <a:solidFill>
                  <a:schemeClr val="bg1"/>
                </a:solidFill>
                <a:latin typeface="DIN 1451 Engschrift" pitchFamily="34" charset="0"/>
              </a:rPr>
              <a:t>Korinther 1,28-29</a:t>
            </a:r>
            <a:endParaRPr lang="de-CH" sz="3200" dirty="0">
              <a:solidFill>
                <a:schemeClr val="bg1"/>
              </a:solidFill>
              <a:latin typeface="DIN 1451 Engschrif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56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323529" y="790709"/>
            <a:ext cx="842493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CH" sz="6000" dirty="0" smtClean="0">
                <a:solidFill>
                  <a:schemeClr val="bg1"/>
                </a:solidFill>
                <a:latin typeface="DIN 1451 Engschrift" panose="020B0603050302020204" pitchFamily="34" charset="0"/>
              </a:rPr>
              <a:t>Aber </a:t>
            </a:r>
            <a:r>
              <a:rPr lang="de-CH" sz="6000" dirty="0">
                <a:solidFill>
                  <a:schemeClr val="bg1"/>
                </a:solidFill>
                <a:latin typeface="DIN 1451 Engschrift" panose="020B0603050302020204" pitchFamily="34" charset="0"/>
              </a:rPr>
              <a:t>der Geist des HERRN </a:t>
            </a:r>
            <a:r>
              <a:rPr lang="de-CH" sz="6000" dirty="0">
                <a:solidFill>
                  <a:srgbClr val="FFFF00"/>
                </a:solidFill>
                <a:latin typeface="DIN 1451 Engschrift" panose="020B0603050302020204" pitchFamily="34" charset="0"/>
              </a:rPr>
              <a:t>umkleidete </a:t>
            </a:r>
            <a:r>
              <a:rPr lang="de-CH" sz="6000" dirty="0">
                <a:solidFill>
                  <a:schemeClr val="bg1"/>
                </a:solidFill>
                <a:latin typeface="DIN 1451 Engschrift" panose="020B0603050302020204" pitchFamily="34" charset="0"/>
              </a:rPr>
              <a:t>Gideon</a:t>
            </a:r>
            <a:r>
              <a:rPr lang="de-CH" sz="6000" dirty="0" smtClean="0">
                <a:solidFill>
                  <a:schemeClr val="bg1"/>
                </a:solidFill>
                <a:latin typeface="DIN 1451 Engschrift" panose="020B0603050302020204" pitchFamily="34" charset="0"/>
              </a:rPr>
              <a:t>.</a:t>
            </a:r>
          </a:p>
          <a:p>
            <a:pPr algn="r">
              <a:lnSpc>
                <a:spcPct val="150000"/>
              </a:lnSpc>
            </a:pPr>
            <a:r>
              <a:rPr lang="de-CH" sz="3200" dirty="0" smtClean="0">
                <a:solidFill>
                  <a:schemeClr val="bg1"/>
                </a:solidFill>
                <a:latin typeface="DIN 1451 Engschrift" pitchFamily="34" charset="0"/>
              </a:rPr>
              <a:t>Richter 6,34</a:t>
            </a:r>
            <a:endParaRPr lang="de-CH" sz="3200" dirty="0">
              <a:solidFill>
                <a:schemeClr val="bg1"/>
              </a:solidFill>
              <a:latin typeface="DIN 1451 Engschrif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686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323529" y="790709"/>
            <a:ext cx="842493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CH" sz="6000" dirty="0" smtClean="0">
                <a:solidFill>
                  <a:srgbClr val="FFFF00"/>
                </a:solidFill>
                <a:latin typeface="DIN 1451 Engschrift" panose="020B0603050302020204" pitchFamily="34" charset="0"/>
              </a:rPr>
              <a:t>tat</a:t>
            </a:r>
            <a:r>
              <a:rPr lang="de-CH" sz="6000" dirty="0">
                <a:solidFill>
                  <a:srgbClr val="FFFF00"/>
                </a:solidFill>
                <a:latin typeface="DIN 1451 Engschrift" panose="020B0603050302020204" pitchFamily="34" charset="0"/>
              </a:rPr>
              <a:t>,</a:t>
            </a:r>
            <a:r>
              <a:rPr lang="de-CH" sz="6000" dirty="0">
                <a:solidFill>
                  <a:schemeClr val="bg1"/>
                </a:solidFill>
                <a:latin typeface="DIN 1451 Engschrift" panose="020B0603050302020204" pitchFamily="34" charset="0"/>
              </a:rPr>
              <a:t> </a:t>
            </a:r>
            <a:endParaRPr lang="de-CH" sz="6000" dirty="0" smtClean="0">
              <a:solidFill>
                <a:schemeClr val="bg1"/>
              </a:solidFill>
              <a:latin typeface="DIN 1451 Engschrift" panose="020B06030503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de-CH" sz="6000" dirty="0" smtClean="0">
                <a:solidFill>
                  <a:schemeClr val="bg1"/>
                </a:solidFill>
                <a:latin typeface="DIN 1451 Engschrift" panose="020B0603050302020204" pitchFamily="34" charset="0"/>
              </a:rPr>
              <a:t>wie </a:t>
            </a:r>
            <a:r>
              <a:rPr lang="de-CH" sz="6000" dirty="0">
                <a:solidFill>
                  <a:schemeClr val="bg1"/>
                </a:solidFill>
                <a:latin typeface="DIN 1451 Engschrift" panose="020B0603050302020204" pitchFamily="34" charset="0"/>
              </a:rPr>
              <a:t>der HERR zu ihm geredet hatte</a:t>
            </a:r>
            <a:r>
              <a:rPr lang="de-CH" sz="6000" dirty="0" smtClean="0">
                <a:solidFill>
                  <a:schemeClr val="bg1"/>
                </a:solidFill>
                <a:latin typeface="DIN 1451 Engschrift" panose="020B0603050302020204" pitchFamily="34" charset="0"/>
              </a:rPr>
              <a:t>. </a:t>
            </a:r>
          </a:p>
          <a:p>
            <a:pPr algn="r">
              <a:lnSpc>
                <a:spcPct val="150000"/>
              </a:lnSpc>
            </a:pPr>
            <a:r>
              <a:rPr lang="de-CH" sz="3200" dirty="0" smtClean="0">
                <a:solidFill>
                  <a:schemeClr val="bg1"/>
                </a:solidFill>
                <a:latin typeface="DIN 1451 Engschrift" pitchFamily="34" charset="0"/>
              </a:rPr>
              <a:t>Richter 6,27</a:t>
            </a:r>
            <a:endParaRPr lang="de-CH" sz="3200" dirty="0">
              <a:solidFill>
                <a:schemeClr val="bg1"/>
              </a:solidFill>
              <a:latin typeface="DIN 1451 Engschrif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02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Microsoft Office PowerPoint</Application>
  <PresentationFormat>Bildschirmpräsentation (16:9)</PresentationFormat>
  <Paragraphs>21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Rene.Christen</dc:creator>
  <cp:lastModifiedBy>alex.sager</cp:lastModifiedBy>
  <cp:revision>273</cp:revision>
  <cp:lastPrinted>2012-02-10T15:21:25Z</cp:lastPrinted>
  <dcterms:created xsi:type="dcterms:W3CDTF">2012-01-30T09:54:36Z</dcterms:created>
  <dcterms:modified xsi:type="dcterms:W3CDTF">2014-01-19T10:50:37Z</dcterms:modified>
</cp:coreProperties>
</file>