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420" r:id="rId2"/>
    <p:sldId id="374" r:id="rId3"/>
    <p:sldId id="412" r:id="rId4"/>
    <p:sldId id="413" r:id="rId5"/>
    <p:sldId id="414" r:id="rId6"/>
    <p:sldId id="421" r:id="rId7"/>
    <p:sldId id="424" r:id="rId8"/>
    <p:sldId id="422" r:id="rId9"/>
    <p:sldId id="415" r:id="rId10"/>
    <p:sldId id="416" r:id="rId11"/>
    <p:sldId id="417" r:id="rId12"/>
    <p:sldId id="418" r:id="rId13"/>
    <p:sldId id="423" r:id="rId14"/>
    <p:sldId id="419" r:id="rId15"/>
    <p:sldId id="395" r:id="rId16"/>
  </p:sldIdLst>
  <p:sldSz cx="9144000" cy="5143500" type="screen16x9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0000"/>
    <a:srgbClr val="B25E02"/>
    <a:srgbClr val="333300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8" autoAdjust="0"/>
    <p:restoredTop sz="81469" autoAdjust="0"/>
  </p:normalViewPr>
  <p:slideViewPr>
    <p:cSldViewPr>
      <p:cViewPr>
        <p:scale>
          <a:sx n="82" d="100"/>
          <a:sy n="82" d="100"/>
        </p:scale>
        <p:origin x="-96" y="-7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2FD13-C238-4E13-9B06-82A20FBB2FF9}" type="datetimeFigureOut">
              <a:rPr lang="de-CH" smtClean="0"/>
              <a:t>08.10.2015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C97C11-A980-4612-A571-00C14C945F6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52830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Filmausschnitt: 00.05.16 – 00.08.20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97C11-A980-4612-A571-00C14C945F6A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4190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 smtClean="0"/>
              <a:t>Filmausschnitt: 01.05.41 – 01.08.33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97C11-A980-4612-A571-00C14C945F6A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13735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 smtClean="0"/>
              <a:t>Filmausschnitt: 00.11.45 – 00.15.42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97C11-A980-4612-A571-00C14C945F6A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53284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 smtClean="0"/>
              <a:t>Filmausschnitt: 00.30.07 – 00.32.56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97C11-A980-4612-A571-00C14C945F6A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003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 smtClean="0"/>
              <a:t>Filmausschnitt: 01.28.15 – 01.29.35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97C11-A980-4612-A571-00C14C945F6A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09486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26B3718-64C4-4C8E-8A46-3F1D0AFEAB99}" type="datetimeFigureOut">
              <a:rPr lang="de-CH" smtClean="0"/>
              <a:t>08.10.2015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4239B7B-8FAD-4638-9DCC-DD50FFD7D10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7604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26B3718-64C4-4C8E-8A46-3F1D0AFEAB99}" type="datetimeFigureOut">
              <a:rPr lang="de-CH" smtClean="0"/>
              <a:t>08.10.2015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4239B7B-8FAD-4638-9DCC-DD50FFD7D10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9021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26B3718-64C4-4C8E-8A46-3F1D0AFEAB99}" type="datetimeFigureOut">
              <a:rPr lang="de-CH" smtClean="0"/>
              <a:t>08.10.2015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4239B7B-8FAD-4638-9DCC-DD50FFD7D10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575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26B3718-64C4-4C8E-8A46-3F1D0AFEAB99}" type="datetimeFigureOut">
              <a:rPr lang="de-CH" smtClean="0"/>
              <a:t>08.10.2015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4239B7B-8FAD-4638-9DCC-DD50FFD7D10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5296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26B3718-64C4-4C8E-8A46-3F1D0AFEAB99}" type="datetimeFigureOut">
              <a:rPr lang="de-CH" smtClean="0"/>
              <a:t>08.10.2015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4239B7B-8FAD-4638-9DCC-DD50FFD7D10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3648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26B3718-64C4-4C8E-8A46-3F1D0AFEAB99}" type="datetimeFigureOut">
              <a:rPr lang="de-CH" smtClean="0"/>
              <a:t>08.10.2015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4239B7B-8FAD-4638-9DCC-DD50FFD7D10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4453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26B3718-64C4-4C8E-8A46-3F1D0AFEAB99}" type="datetimeFigureOut">
              <a:rPr lang="de-CH" smtClean="0"/>
              <a:t>08.10.2015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4239B7B-8FAD-4638-9DCC-DD50FFD7D10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3284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26B3718-64C4-4C8E-8A46-3F1D0AFEAB99}" type="datetimeFigureOut">
              <a:rPr lang="de-CH" smtClean="0"/>
              <a:t>08.10.2015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4239B7B-8FAD-4638-9DCC-DD50FFD7D10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7814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26B3718-64C4-4C8E-8A46-3F1D0AFEAB99}" type="datetimeFigureOut">
              <a:rPr lang="de-CH" smtClean="0"/>
              <a:t>08.10.2015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4239B7B-8FAD-4638-9DCC-DD50FFD7D10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1220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26B3718-64C4-4C8E-8A46-3F1D0AFEAB99}" type="datetimeFigureOut">
              <a:rPr lang="de-CH" smtClean="0"/>
              <a:t>08.10.2015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4239B7B-8FAD-4638-9DCC-DD50FFD7D10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0475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26B3718-64C4-4C8E-8A46-3F1D0AFEAB99}" type="datetimeFigureOut">
              <a:rPr lang="de-CH" smtClean="0"/>
              <a:t>08.10.2015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4239B7B-8FAD-4638-9DCC-DD50FFD7D10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8689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475656" y="205978"/>
            <a:ext cx="721114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475656" y="1200151"/>
            <a:ext cx="7211144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337622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8" cy="5143498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539552" y="3193688"/>
            <a:ext cx="84249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5400" i="1" dirty="0" smtClean="0">
                <a:latin typeface="DIN 1451 Engschrift" panose="020B0603050302020204" pitchFamily="34" charset="0"/>
              </a:rPr>
              <a:t>«Ich frag mich:</a:t>
            </a:r>
            <a:br>
              <a:rPr lang="de-CH" sz="5400" i="1" dirty="0" smtClean="0">
                <a:latin typeface="DIN 1451 Engschrift" panose="020B0603050302020204" pitchFamily="34" charset="0"/>
              </a:rPr>
            </a:br>
            <a:r>
              <a:rPr lang="de-CH" sz="5400" i="1" dirty="0" smtClean="0">
                <a:latin typeface="DIN 1451 Engschrift" panose="020B0603050302020204" pitchFamily="34" charset="0"/>
              </a:rPr>
              <a:t>wann fängt mein Leben an?»</a:t>
            </a:r>
            <a:endParaRPr lang="de-CH" sz="2800" i="1" dirty="0" smtClean="0">
              <a:latin typeface="DIN 1451 Engschrift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85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4" cy="5143497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395536" y="2067694"/>
            <a:ext cx="842493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6600" dirty="0" smtClean="0">
                <a:latin typeface="DIN 1451 Engschrift" panose="020B0603050302020204" pitchFamily="34" charset="0"/>
              </a:rPr>
              <a:t>Welche Lügen hast du geglaubt?</a:t>
            </a:r>
            <a:endParaRPr lang="de-CH" sz="3600" dirty="0" smtClean="0">
              <a:latin typeface="DIN 1451 Engschrift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17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4" cy="5143496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539552" y="1419622"/>
            <a:ext cx="84249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5400" i="1" dirty="0" smtClean="0">
                <a:latin typeface="DIN 1451 Engschrift" panose="020B0603050302020204" pitchFamily="34" charset="0"/>
              </a:rPr>
              <a:t>«Was hab ich nur versäumt?!»</a:t>
            </a:r>
          </a:p>
          <a:p>
            <a:pPr algn="ctr"/>
            <a:endParaRPr lang="de-CH" sz="5400" i="1" dirty="0">
              <a:latin typeface="DIN 1451 Engschrift" panose="020B0603050302020204" pitchFamily="34" charset="0"/>
            </a:endParaRPr>
          </a:p>
          <a:p>
            <a:pPr algn="ctr"/>
            <a:r>
              <a:rPr lang="de-CH" sz="5400" i="1" dirty="0" smtClean="0">
                <a:latin typeface="DIN 1451 Engschrift" panose="020B0603050302020204" pitchFamily="34" charset="0"/>
              </a:rPr>
              <a:t/>
            </a:r>
            <a:br>
              <a:rPr lang="de-CH" sz="5400" i="1" dirty="0" smtClean="0">
                <a:latin typeface="DIN 1451 Engschrift" panose="020B0603050302020204" pitchFamily="34" charset="0"/>
              </a:rPr>
            </a:br>
            <a:r>
              <a:rPr lang="de-CH" sz="5400" i="1" dirty="0" smtClean="0">
                <a:latin typeface="DIN 1451 Engschrift" panose="020B0603050302020204" pitchFamily="34" charset="0"/>
              </a:rPr>
              <a:t>«Jetzt fängt mein Leben an!»</a:t>
            </a:r>
            <a:endParaRPr lang="de-CH" sz="2800" i="1" dirty="0" smtClean="0">
              <a:latin typeface="DIN 1451 Engschrift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6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5" r="20385"/>
          <a:stretch/>
        </p:blipFill>
        <p:spPr>
          <a:xfrm rot="16200000">
            <a:off x="-394270" y="357756"/>
            <a:ext cx="5143502" cy="442798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6" t="10772" r="19277"/>
          <a:stretch/>
        </p:blipFill>
        <p:spPr>
          <a:xfrm>
            <a:off x="4499992" y="-4"/>
            <a:ext cx="4644008" cy="514350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-36512" y="4299942"/>
            <a:ext cx="44279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3600" i="1" dirty="0" smtClean="0">
                <a:latin typeface="DIN 1451 Engschrift" panose="020B0603050302020204" pitchFamily="34" charset="0"/>
              </a:rPr>
              <a:t>«Ich geh nie wieder zurück»</a:t>
            </a:r>
          </a:p>
        </p:txBody>
      </p:sp>
      <p:sp>
        <p:nvSpPr>
          <p:cNvPr id="5" name="Rechteck 4"/>
          <p:cNvSpPr/>
          <p:nvPr/>
        </p:nvSpPr>
        <p:spPr>
          <a:xfrm>
            <a:off x="4608003" y="4299942"/>
            <a:ext cx="44279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3600" i="1" dirty="0" smtClean="0">
                <a:latin typeface="DIN 1451 Engschrift" panose="020B0603050302020204" pitchFamily="34" charset="0"/>
              </a:rPr>
              <a:t>«Ich geh zurück»</a:t>
            </a:r>
          </a:p>
        </p:txBody>
      </p:sp>
    </p:spTree>
    <p:extLst>
      <p:ext uri="{BB962C8B-B14F-4D97-AF65-F5344CB8AC3E}">
        <p14:creationId xmlns:p14="http://schemas.microsoft.com/office/powerpoint/2010/main" val="308016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2" cy="5143495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107504" y="1203598"/>
            <a:ext cx="8424936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4400" dirty="0">
                <a:latin typeface="DIN 1451 Engschrift" panose="020B0603050302020204" pitchFamily="34" charset="0"/>
              </a:rPr>
              <a:t>Steh auf, werde licht! </a:t>
            </a:r>
            <a:r>
              <a:rPr lang="de-CH" sz="4400" dirty="0" smtClean="0">
                <a:latin typeface="DIN 1451 Engschrift" panose="020B0603050302020204" pitchFamily="34" charset="0"/>
              </a:rPr>
              <a:t/>
            </a:r>
            <a:br>
              <a:rPr lang="de-CH" sz="4400" dirty="0" smtClean="0">
                <a:latin typeface="DIN 1451 Engschrift" panose="020B0603050302020204" pitchFamily="34" charset="0"/>
              </a:rPr>
            </a:br>
            <a:r>
              <a:rPr lang="de-CH" sz="4400" dirty="0" smtClean="0">
                <a:latin typeface="DIN 1451 Engschrift" panose="020B0603050302020204" pitchFamily="34" charset="0"/>
              </a:rPr>
              <a:t>Denn </a:t>
            </a:r>
            <a:r>
              <a:rPr lang="de-CH" sz="4400" dirty="0">
                <a:latin typeface="DIN 1451 Engschrift" panose="020B0603050302020204" pitchFamily="34" charset="0"/>
              </a:rPr>
              <a:t>dein Licht ist </a:t>
            </a:r>
            <a:r>
              <a:rPr lang="de-CH" sz="4400" dirty="0" smtClean="0">
                <a:latin typeface="DIN 1451 Engschrift" panose="020B0603050302020204" pitchFamily="34" charset="0"/>
              </a:rPr>
              <a:t>gekommen</a:t>
            </a:r>
            <a:r>
              <a:rPr lang="de-CH" sz="4400" dirty="0">
                <a:latin typeface="DIN 1451 Engschrift" panose="020B0603050302020204" pitchFamily="34" charset="0"/>
              </a:rPr>
              <a:t>, </a:t>
            </a:r>
            <a:endParaRPr lang="de-CH" sz="4400" dirty="0" smtClean="0">
              <a:latin typeface="DIN 1451 Engschrift" panose="020B0603050302020204" pitchFamily="34" charset="0"/>
            </a:endParaRPr>
          </a:p>
          <a:p>
            <a:r>
              <a:rPr lang="de-CH" sz="4400" dirty="0" smtClean="0">
                <a:latin typeface="DIN 1451 Engschrift" panose="020B0603050302020204" pitchFamily="34" charset="0"/>
              </a:rPr>
              <a:t>und </a:t>
            </a:r>
            <a:r>
              <a:rPr lang="de-CH" sz="4400" dirty="0">
                <a:latin typeface="DIN 1451 Engschrift" panose="020B0603050302020204" pitchFamily="34" charset="0"/>
              </a:rPr>
              <a:t>die Herrlichkeit des HERRN </a:t>
            </a:r>
            <a:endParaRPr lang="de-CH" sz="4400" dirty="0" smtClean="0">
              <a:latin typeface="DIN 1451 Engschrift" panose="020B0603050302020204" pitchFamily="34" charset="0"/>
            </a:endParaRPr>
          </a:p>
          <a:p>
            <a:r>
              <a:rPr lang="de-CH" sz="4400" dirty="0" smtClean="0">
                <a:latin typeface="DIN 1451 Engschrift" panose="020B0603050302020204" pitchFamily="34" charset="0"/>
              </a:rPr>
              <a:t>ist </a:t>
            </a:r>
            <a:r>
              <a:rPr lang="de-CH" sz="4400" dirty="0">
                <a:latin typeface="DIN 1451 Engschrift" panose="020B0603050302020204" pitchFamily="34" charset="0"/>
              </a:rPr>
              <a:t>über dir aufgegangen.</a:t>
            </a:r>
            <a:endParaRPr lang="de-CH" sz="2800" dirty="0" smtClean="0">
              <a:latin typeface="DIN 1451 Engschrift" panose="020B0603050302020204" pitchFamily="34" charset="0"/>
            </a:endParaRPr>
          </a:p>
          <a:p>
            <a:endParaRPr lang="de-CH" sz="2800" dirty="0" smtClean="0">
              <a:latin typeface="DIN 1451 Engschrift" panose="020B0603050302020204" pitchFamily="34" charset="0"/>
            </a:endParaRPr>
          </a:p>
          <a:p>
            <a:r>
              <a:rPr lang="de-CH" sz="2800" dirty="0" smtClean="0">
                <a:latin typeface="DIN 1451 Engschrift" panose="020B0603050302020204" pitchFamily="34" charset="0"/>
              </a:rPr>
              <a:t>Jesaja 60,1</a:t>
            </a:r>
            <a:endParaRPr lang="de-CH" sz="2800" dirty="0">
              <a:latin typeface="DIN 1451 Engschrift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97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2" cy="5143496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395536" y="2067694"/>
            <a:ext cx="842493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6600" dirty="0" smtClean="0">
                <a:latin typeface="DIN 1451 Engschrift" panose="020B0603050302020204" pitchFamily="34" charset="0"/>
              </a:rPr>
              <a:t>Bist du am Ziel angekommen?</a:t>
            </a:r>
            <a:endParaRPr lang="de-CH" sz="3600" dirty="0" smtClean="0">
              <a:latin typeface="DIN 1451 Engschrift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83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60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5143499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395536" y="2067694"/>
            <a:ext cx="842493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6600" dirty="0" smtClean="0">
                <a:latin typeface="DIN 1451 Engschrift" panose="020B0603050302020204" pitchFamily="34" charset="0"/>
              </a:rPr>
              <a:t>Was ist dein Turm?</a:t>
            </a:r>
            <a:endParaRPr lang="de-CH" sz="3600" dirty="0" smtClean="0">
              <a:latin typeface="DIN 1451 Engschrift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34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8" cy="5143499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395536" y="1345867"/>
            <a:ext cx="84249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4800" dirty="0" smtClean="0">
                <a:latin typeface="DIN 1451 Engschrift" panose="020B0603050302020204" pitchFamily="34" charset="0"/>
              </a:rPr>
              <a:t>…auch hat er die Ewigkeit in ihr Herz gelegt</a:t>
            </a:r>
            <a:r>
              <a:rPr lang="de-CH" sz="4800" dirty="0" smtClean="0">
                <a:latin typeface="DIN 1451 Engschrift" panose="020B0603050302020204" pitchFamily="34" charset="0"/>
              </a:rPr>
              <a:t>. Der Mensch begreift nur nicht, was Gott vom Anfang bis zum Ende getan hat. </a:t>
            </a:r>
            <a:endParaRPr lang="de-CH" sz="2800" dirty="0" smtClean="0">
              <a:latin typeface="DIN 1451 Engschrift" panose="020B0603050302020204" pitchFamily="34" charset="0"/>
            </a:endParaRPr>
          </a:p>
          <a:p>
            <a:pPr algn="r"/>
            <a:endParaRPr lang="de-CH" sz="2800" dirty="0" smtClean="0">
              <a:latin typeface="DIN 1451 Engschrift" panose="020B0603050302020204" pitchFamily="34" charset="0"/>
            </a:endParaRPr>
          </a:p>
          <a:p>
            <a:pPr algn="r"/>
            <a:r>
              <a:rPr lang="de-CH" sz="2800" dirty="0" smtClean="0">
                <a:latin typeface="DIN 1451 Engschrift" panose="020B0603050302020204" pitchFamily="34" charset="0"/>
              </a:rPr>
              <a:t>Prediger 3,11b</a:t>
            </a:r>
            <a:endParaRPr lang="de-CH" sz="2800" dirty="0">
              <a:latin typeface="DIN 1451 Engschrift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0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8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3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9143996" cy="5143498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359530" y="863589"/>
            <a:ext cx="84249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5400" i="1" dirty="0">
                <a:latin typeface="DIN 1451 Engschrift" panose="020B0603050302020204" pitchFamily="34" charset="0"/>
              </a:rPr>
              <a:t>«Endlich sehe ich das Licht </a:t>
            </a:r>
            <a:endParaRPr lang="de-CH" sz="5400" i="1" dirty="0" smtClean="0">
              <a:latin typeface="DIN 1451 Engschrift" panose="020B0603050302020204" pitchFamily="34" charset="0"/>
            </a:endParaRPr>
          </a:p>
          <a:p>
            <a:pPr algn="ctr"/>
            <a:r>
              <a:rPr lang="de-CH" sz="5400" i="1" dirty="0" smtClean="0">
                <a:latin typeface="DIN 1451 Engschrift" panose="020B0603050302020204" pitchFamily="34" charset="0"/>
              </a:rPr>
              <a:t>und </a:t>
            </a:r>
            <a:r>
              <a:rPr lang="de-CH" sz="5400" i="1" dirty="0">
                <a:latin typeface="DIN 1451 Engschrift" panose="020B0603050302020204" pitchFamily="34" charset="0"/>
              </a:rPr>
              <a:t>die Schatten sind vorüber. </a:t>
            </a:r>
            <a:endParaRPr lang="de-CH" sz="5400" i="1" dirty="0" smtClean="0">
              <a:latin typeface="DIN 1451 Engschrift" panose="020B0603050302020204" pitchFamily="34" charset="0"/>
            </a:endParaRPr>
          </a:p>
          <a:p>
            <a:pPr algn="ctr"/>
            <a:r>
              <a:rPr lang="de-CH" sz="5400" i="1" dirty="0" smtClean="0">
                <a:latin typeface="DIN 1451 Engschrift" panose="020B0603050302020204" pitchFamily="34" charset="0"/>
              </a:rPr>
              <a:t>Die </a:t>
            </a:r>
            <a:r>
              <a:rPr lang="de-CH" sz="5400" i="1" dirty="0">
                <a:latin typeface="DIN 1451 Engschrift" panose="020B0603050302020204" pitchFamily="34" charset="0"/>
              </a:rPr>
              <a:t>Dunkelheit </a:t>
            </a:r>
            <a:r>
              <a:rPr lang="de-CH" sz="5400" i="1" dirty="0" smtClean="0">
                <a:latin typeface="DIN 1451 Engschrift" panose="020B0603050302020204" pitchFamily="34" charset="0"/>
              </a:rPr>
              <a:t>vergeht</a:t>
            </a:r>
          </a:p>
          <a:p>
            <a:pPr algn="ctr"/>
            <a:r>
              <a:rPr lang="de-CH" sz="5400" i="1" dirty="0" smtClean="0">
                <a:latin typeface="DIN 1451 Engschrift" panose="020B0603050302020204" pitchFamily="34" charset="0"/>
              </a:rPr>
              <a:t>und die Welt </a:t>
            </a:r>
            <a:r>
              <a:rPr lang="de-CH" sz="5400" i="1" dirty="0">
                <a:latin typeface="DIN 1451 Engschrift" panose="020B0603050302020204" pitchFamily="34" charset="0"/>
              </a:rPr>
              <a:t>hat sich verändert.»</a:t>
            </a:r>
            <a:endParaRPr lang="de-CH" sz="2800" i="1" dirty="0" smtClean="0">
              <a:latin typeface="DIN 1451 Engschrift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8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6" cy="5143498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395536" y="966083"/>
            <a:ext cx="842493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4800" dirty="0">
                <a:latin typeface="DIN 1451 Engschrift" panose="020B0603050302020204" pitchFamily="34" charset="0"/>
              </a:rPr>
              <a:t>Das Volk, das in Finsternis saß, hat ein großes Licht gesehen, und denen, die im Land und Schatten des Todes saßen, ist Licht aufgegangen.</a:t>
            </a:r>
            <a:endParaRPr lang="de-CH" sz="2800" dirty="0" smtClean="0">
              <a:latin typeface="DIN 1451 Engschrift" panose="020B0603050302020204" pitchFamily="34" charset="0"/>
            </a:endParaRPr>
          </a:p>
          <a:p>
            <a:pPr algn="r"/>
            <a:r>
              <a:rPr lang="de-CH" sz="2800" dirty="0" smtClean="0">
                <a:latin typeface="DIN 1451 Engschrift" panose="020B0603050302020204" pitchFamily="34" charset="0"/>
              </a:rPr>
              <a:t>Matthäus 4,16</a:t>
            </a:r>
            <a:endParaRPr lang="de-CH" sz="2800" dirty="0">
              <a:latin typeface="DIN 1451 Engschrift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85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9143996" cy="5143498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359530" y="1609512"/>
            <a:ext cx="84249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5400" i="1" dirty="0" smtClean="0">
                <a:latin typeface="DIN 1451 Engschrift" panose="020B0603050302020204" pitchFamily="34" charset="0"/>
              </a:rPr>
              <a:t>«Tief in mir, kenn ich die Bedeutung.</a:t>
            </a:r>
          </a:p>
          <a:p>
            <a:pPr algn="ctr"/>
            <a:r>
              <a:rPr lang="de-CH" sz="5400" i="1" dirty="0" smtClean="0">
                <a:latin typeface="DIN 1451 Engschrift" panose="020B0603050302020204" pitchFamily="34" charset="0"/>
              </a:rPr>
              <a:t>Was ich </a:t>
            </a:r>
            <a:r>
              <a:rPr lang="de-CH" sz="5400" i="1" dirty="0" err="1" smtClean="0">
                <a:latin typeface="DIN 1451 Engschrift" panose="020B0603050302020204" pitchFamily="34" charset="0"/>
              </a:rPr>
              <a:t>seh</a:t>
            </a:r>
            <a:r>
              <a:rPr lang="de-CH" sz="5400" i="1" dirty="0" smtClean="0">
                <a:latin typeface="DIN 1451 Engschrift" panose="020B0603050302020204" pitchFamily="34" charset="0"/>
              </a:rPr>
              <a:t> bist du.»</a:t>
            </a:r>
            <a:endParaRPr lang="de-CH" sz="2800" i="1" dirty="0" smtClean="0">
              <a:latin typeface="DIN 1451 Engschrift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7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6" cy="5143498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395536" y="483518"/>
            <a:ext cx="8424936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4800" dirty="0" smtClean="0">
                <a:latin typeface="DIN 1451 Engschrift" panose="020B0603050302020204" pitchFamily="34" charset="0"/>
              </a:rPr>
              <a:t>Jesus spricht:</a:t>
            </a:r>
          </a:p>
          <a:p>
            <a:pPr algn="ctr"/>
            <a:r>
              <a:rPr lang="de-CH" sz="4800" dirty="0" smtClean="0">
                <a:latin typeface="DIN 1451 Engschrift" panose="020B0603050302020204" pitchFamily="34" charset="0"/>
              </a:rPr>
              <a:t>»</a:t>
            </a:r>
            <a:r>
              <a:rPr lang="de-CH" sz="4800" dirty="0">
                <a:latin typeface="DIN 1451 Engschrift" panose="020B0603050302020204" pitchFamily="34" charset="0"/>
              </a:rPr>
              <a:t>Ich bin das Licht der Welt. Wer mir nachfolgt, wird nicht mehr in der Finsternis umherirren, sondern wird das Licht des Lebens haben</a:t>
            </a:r>
            <a:r>
              <a:rPr lang="de-CH" sz="4800" dirty="0" smtClean="0">
                <a:latin typeface="DIN 1451 Engschrift" panose="020B0603050302020204" pitchFamily="34" charset="0"/>
              </a:rPr>
              <a:t>.«</a:t>
            </a:r>
          </a:p>
          <a:p>
            <a:pPr algn="r"/>
            <a:r>
              <a:rPr lang="de-CH" sz="2800" dirty="0" smtClean="0">
                <a:latin typeface="DIN 1451 Engschrift" panose="020B0603050302020204" pitchFamily="34" charset="0"/>
              </a:rPr>
              <a:t>Johannes 8,12</a:t>
            </a:r>
            <a:endParaRPr lang="de-CH" sz="2800" dirty="0">
              <a:latin typeface="DIN 1451 Engschrift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74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6" cy="5143497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395536" y="411510"/>
            <a:ext cx="842493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4400" dirty="0">
                <a:latin typeface="DIN 1451 Engschrift" panose="020B0603050302020204" pitchFamily="34" charset="0"/>
              </a:rPr>
              <a:t>Der Satan, der </a:t>
            </a:r>
            <a:r>
              <a:rPr lang="de-CH" sz="4400" dirty="0" smtClean="0">
                <a:latin typeface="DIN 1451 Engschrift" panose="020B0603050302020204" pitchFamily="34" charset="0"/>
              </a:rPr>
              <a:t>Gott </a:t>
            </a:r>
            <a:r>
              <a:rPr lang="de-CH" sz="4400" dirty="0">
                <a:latin typeface="DIN 1451 Engschrift" panose="020B0603050302020204" pitchFamily="34" charset="0"/>
              </a:rPr>
              <a:t>dieser Welt</a:t>
            </a:r>
            <a:r>
              <a:rPr lang="de-CH" sz="4400" dirty="0" smtClean="0">
                <a:latin typeface="DIN 1451 Engschrift" panose="020B0603050302020204" pitchFamily="34" charset="0"/>
              </a:rPr>
              <a:t>, </a:t>
            </a:r>
            <a:r>
              <a:rPr lang="de-CH" sz="4400" dirty="0">
                <a:latin typeface="DIN 1451 Engschrift" panose="020B0603050302020204" pitchFamily="34" charset="0"/>
              </a:rPr>
              <a:t>hat sie </a:t>
            </a:r>
            <a:r>
              <a:rPr lang="de-CH" sz="4400" dirty="0" smtClean="0">
                <a:latin typeface="DIN 1451 Engschrift" panose="020B0603050302020204" pitchFamily="34" charset="0"/>
              </a:rPr>
              <a:t>verblendet, </a:t>
            </a:r>
            <a:r>
              <a:rPr lang="de-CH" sz="4400" dirty="0">
                <a:latin typeface="DIN 1451 Engschrift" panose="020B0603050302020204" pitchFamily="34" charset="0"/>
              </a:rPr>
              <a:t>sodass sie der Guten Nachricht nicht glauben. Und so können sie auch deren hellen Glanz nicht sehen – den Glanz, in dem Christus aufleuchtet, der das Bild Gottes ist</a:t>
            </a:r>
            <a:r>
              <a:rPr lang="de-CH" sz="4400" dirty="0" smtClean="0">
                <a:latin typeface="DIN 1451 Engschrift" panose="020B0603050302020204" pitchFamily="34" charset="0"/>
              </a:rPr>
              <a:t>.</a:t>
            </a:r>
          </a:p>
          <a:p>
            <a:pPr algn="r"/>
            <a:endParaRPr lang="de-CH" sz="2800" dirty="0" smtClean="0">
              <a:latin typeface="DIN 1451 Engschrift" panose="020B0603050302020204" pitchFamily="34" charset="0"/>
            </a:endParaRPr>
          </a:p>
          <a:p>
            <a:pPr algn="r"/>
            <a:r>
              <a:rPr lang="de-CH" sz="2800" dirty="0" smtClean="0">
                <a:latin typeface="DIN 1451 Engschrift" panose="020B0603050302020204" pitchFamily="34" charset="0"/>
              </a:rPr>
              <a:t>2. Korinther 4,4</a:t>
            </a:r>
            <a:endParaRPr lang="de-CH" sz="2800" dirty="0">
              <a:latin typeface="DIN 1451 Engschrift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22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258</Words>
  <Application>Microsoft Office PowerPoint</Application>
  <PresentationFormat>Bildschirmpräsentation (16:9)</PresentationFormat>
  <Paragraphs>41</Paragraphs>
  <Slides>15</Slides>
  <Notes>5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6" baseType="lpstr"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Christina Kueng</dc:creator>
  <cp:lastModifiedBy>Michael Berra</cp:lastModifiedBy>
  <cp:revision>207</cp:revision>
  <cp:lastPrinted>2015-01-11T09:27:31Z</cp:lastPrinted>
  <dcterms:created xsi:type="dcterms:W3CDTF">2014-01-30T07:10:18Z</dcterms:created>
  <dcterms:modified xsi:type="dcterms:W3CDTF">2015-10-09T07:16:11Z</dcterms:modified>
</cp:coreProperties>
</file>