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2" r:id="rId2"/>
    <p:sldId id="333" r:id="rId3"/>
    <p:sldId id="385" r:id="rId4"/>
    <p:sldId id="401" r:id="rId5"/>
    <p:sldId id="396" r:id="rId6"/>
    <p:sldId id="335" r:id="rId7"/>
    <p:sldId id="382" r:id="rId8"/>
    <p:sldId id="377" r:id="rId9"/>
    <p:sldId id="386" r:id="rId10"/>
    <p:sldId id="387" r:id="rId11"/>
    <p:sldId id="388" r:id="rId12"/>
    <p:sldId id="378" r:id="rId13"/>
    <p:sldId id="390" r:id="rId14"/>
    <p:sldId id="391" r:id="rId15"/>
    <p:sldId id="392" r:id="rId16"/>
    <p:sldId id="393" r:id="rId17"/>
    <p:sldId id="395" r:id="rId18"/>
    <p:sldId id="397" r:id="rId19"/>
    <p:sldId id="398" r:id="rId20"/>
    <p:sldId id="399" r:id="rId21"/>
    <p:sldId id="400" r:id="rId22"/>
  </p:sldIdLst>
  <p:sldSz cx="9144000" cy="5143500" type="screen16x9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B314"/>
    <a:srgbClr val="E3E824"/>
    <a:srgbClr val="CD338B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12" d="100"/>
          <a:sy n="112" d="100"/>
        </p:scale>
        <p:origin x="-638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5998-E565-41F8-A102-7498398258F5}" type="datetimeFigureOut">
              <a:rPr lang="de-CH" smtClean="0"/>
              <a:t>12.03.2021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0B783-6537-4107-AD51-2FD42ED437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2750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DFFF3-70EA-4BAA-94E0-064F333E0105}" type="datetimeFigureOut">
              <a:rPr lang="de-CH" smtClean="0"/>
              <a:t>12.03.2021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90F4-C08F-457F-959F-5031743853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815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:\Prisma\Werbung\Aktuell\Anlässe\2020-11-27 IMPACT Voll\2020-05-08 IMPACT Voll 1920x1080 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24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89" y="-35825"/>
            <a:ext cx="9271378" cy="52151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91880" y="350785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</a:t>
            </a:r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bsolut relevant</a:t>
            </a:r>
            <a:endParaRPr lang="de-CH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4019" y="195486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Beugt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Ausländern und Waisen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gegenüber nicht das Recht und pfändet nicht das Kleid einer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Witwe</a:t>
            </a:r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(…)</a:t>
            </a:r>
            <a:endParaRPr lang="de-CH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Wenn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ihr beim Ernten eine Garbe auf dem Feld vergesst, geht nicht zurück, um sie zu holen. Lasst sie für die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Ausländer, Waisen und Witwen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stehen. Dann wird der Herr, euer Gott, euch bei allem, was ihr tut, segnen</a:t>
            </a:r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de-CH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de-CH" sz="160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e-CH" sz="16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5. Mose 24:17-19</a:t>
            </a:r>
            <a:endParaRPr lang="de-CH" sz="1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8237" y="26749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Wenn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ihr die Oliven von den Bäumen schlagt, dann haltet keine Nachlese. Lasst die verbleibenden Oliven für die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Ausländer, Waisen und Witwen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hängen.</a:t>
            </a:r>
          </a:p>
          <a:p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Auch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bei eurer Weinlese sollt ihr keine Nachlese halten. Die übrig gebliebenen Trauben sollen den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Ausländern, Waisen und Witwen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gehören.</a:t>
            </a:r>
          </a:p>
          <a:p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Denkt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daran, dass ihr selbst einmal Sklaven in Ägypten wart. Deshalb fordere ich euch auf, nach diesen Anweisungen zu handeln</a:t>
            </a:r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endParaRPr lang="de-CH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e-CH" sz="16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5.Mose 24:20-24</a:t>
            </a:r>
            <a:endParaRPr lang="de-CH" sz="1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3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63688" y="267494"/>
            <a:ext cx="5904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my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heart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and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make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it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clean</a:t>
            </a:r>
            <a:b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Open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my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eyes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the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things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unseen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Show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how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love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like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You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have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loved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Break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my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heart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what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breaks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Yours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Everything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I am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Your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kingdom's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cause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As I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walk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from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earth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into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800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eternity</a:t>
            </a:r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endParaRPr lang="de-CH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e-CH" sz="2000" i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Hosanna </a:t>
            </a:r>
            <a:r>
              <a:rPr lang="de-CH" sz="2000" i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by</a:t>
            </a:r>
            <a:r>
              <a:rPr lang="de-CH" sz="2000" i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000" i="1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Hillsong</a:t>
            </a:r>
            <a:endParaRPr lang="de-CH" sz="2000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5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95486"/>
            <a:ext cx="88569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 Jahr 2019 waren in der Schweiz </a:t>
            </a:r>
            <a:r>
              <a:rPr lang="de-CH" sz="25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735'000 Menschen </a:t>
            </a:r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armutsbetroffen. Unter ihnen sind überdurchschnittlich viele </a:t>
            </a:r>
            <a:r>
              <a:rPr lang="de-CH" sz="25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Alleinerziehende</a:t>
            </a:r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und Menschen mit </a:t>
            </a:r>
            <a:r>
              <a:rPr lang="de-CH" sz="25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geringer Ausbildung</a:t>
            </a:r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die nach einem </a:t>
            </a:r>
            <a:r>
              <a:rPr lang="de-CH" sz="25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Stellenverlust</a:t>
            </a:r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keine neue Arbeit finden. Darunter sind aber auch 155 000 Männer und Frauen, die trotz Erwerbsarbeit arm sind – sogenannte </a:t>
            </a:r>
            <a:r>
              <a:rPr lang="de-CH" sz="2500" dirty="0" err="1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working</a:t>
            </a:r>
            <a:r>
              <a:rPr lang="de-CH" sz="25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CH" sz="2500" dirty="0" err="1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poor</a:t>
            </a:r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Über eine Million Menschen (</a:t>
            </a:r>
            <a:r>
              <a:rPr lang="de-CH" sz="25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1,32 Mio</a:t>
            </a:r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.) ist </a:t>
            </a:r>
            <a:r>
              <a:rPr lang="de-CH" sz="25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armutsgefährdet</a:t>
            </a:r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hat also ein deutlich tieferes Einkommen als die Gesamtbevölkerung (weniger als 60% des mittleren Einkommens). Unter ihnen sind überdurchschnittlich viele Familien mit drei und mehr Kindern. </a:t>
            </a:r>
            <a:r>
              <a:rPr lang="de-CH" sz="25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Armut ist in der Schweiz kein Randphänomen</a:t>
            </a:r>
            <a:r>
              <a:rPr lang="de-CH" sz="25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endParaRPr lang="de-CH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Caritas Schweiz, caritas.ch</a:t>
            </a:r>
            <a:endParaRPr lang="de-CH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27710"/>
            <a:ext cx="3048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067944" y="1059582"/>
            <a:ext cx="4557658" cy="273921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de-CH" sz="2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Sozialer Stadtrundgang Zürich</a:t>
            </a:r>
          </a:p>
          <a:p>
            <a:pPr algn="r"/>
            <a:r>
              <a:rPr lang="de-CH" sz="2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«Schattenwelt»</a:t>
            </a:r>
            <a:endParaRPr lang="de-CH" sz="2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r"/>
            <a:r>
              <a:rPr lang="de-CH" sz="2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Samstag, 3. Juli, 14:00 Uhr</a:t>
            </a:r>
          </a:p>
          <a:p>
            <a:pPr algn="r"/>
            <a:r>
              <a:rPr lang="de-CH" sz="2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25.- </a:t>
            </a:r>
            <a:endParaRPr lang="de-CH" sz="2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r"/>
            <a:r>
              <a:rPr lang="de-CH" sz="24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</a:t>
            </a:r>
            <a:r>
              <a:rPr lang="de-CH" sz="2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ax. 14 Personen</a:t>
            </a:r>
          </a:p>
          <a:p>
            <a:pPr algn="r"/>
            <a:endParaRPr lang="de-CH" sz="2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r"/>
            <a:r>
              <a:rPr lang="de-CH" sz="20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Anmeldung folgt</a:t>
            </a:r>
            <a:endParaRPr lang="de-CH" sz="2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 rot="237781">
            <a:off x="3672159" y="2556535"/>
            <a:ext cx="2160241" cy="12241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smtClean="0"/>
              <a:t>Save </a:t>
            </a:r>
            <a:r>
              <a:rPr lang="de-CH" sz="1400" b="1" dirty="0" err="1" smtClean="0"/>
              <a:t>the</a:t>
            </a:r>
            <a:r>
              <a:rPr lang="de-CH" sz="1400" b="1" dirty="0" smtClean="0"/>
              <a:t> Date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35947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5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203598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«Ihr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sollt heilig sein, weil ich, der Herr, euer Gott, heilig bin</a:t>
            </a:r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.» </a:t>
            </a:r>
          </a:p>
          <a:p>
            <a:endParaRPr lang="de-CH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e-CH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r>
              <a:rPr lang="de-CH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Mose 19:2</a:t>
            </a:r>
          </a:p>
        </p:txBody>
      </p:sp>
    </p:spTree>
    <p:extLst>
      <p:ext uri="{BB962C8B-B14F-4D97-AF65-F5344CB8AC3E}">
        <p14:creationId xmlns:p14="http://schemas.microsoft.com/office/powerpoint/2010/main" val="6417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8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1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20359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Gibt es jemand in meinem Umfeld, den ich unterstützen kann?</a:t>
            </a:r>
            <a:endParaRPr lang="de-CH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289447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Gibt es ein Thema über welches ich mich mehr informieren </a:t>
            </a:r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möchte? </a:t>
            </a:r>
            <a:endParaRPr lang="de-CH" sz="2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Gerechtigkeit</a:t>
            </a:r>
            <a:endParaRPr lang="de-CH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41" y="1200150"/>
            <a:ext cx="233751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36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2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0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36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8202" y="699542"/>
            <a:ext cx="7405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Ich hasse und verachte eure religiösen Feste und kann eure feierlichen Zusammenkünfte nicht riechen</a:t>
            </a:r>
            <a:r>
              <a:rPr lang="de-CH" sz="2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de-CH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Ich will eure Brand- und Speiseopfer nicht haben; die Friedensopfer eurer Mastkälber will ich nicht sehen!  Hört auf mit dem Lärm eures Lobpreises! Eure Anbetungsmusik werde ich mir nicht anhören. </a:t>
            </a:r>
            <a:r>
              <a:rPr lang="de-CH" sz="2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Stattdessen </a:t>
            </a:r>
            <a:r>
              <a:rPr lang="de-CH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will ich </a:t>
            </a:r>
            <a:r>
              <a:rPr lang="de-CH" sz="24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Recht fließen sehen wie Wasser und Gerechtigkeit wie einen Fluss</a:t>
            </a:r>
            <a:r>
              <a:rPr lang="de-CH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der niemals austrocknet.</a:t>
            </a:r>
          </a:p>
          <a:p>
            <a:endParaRPr lang="de-CH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Amos 5:21-24</a:t>
            </a:r>
          </a:p>
        </p:txBody>
      </p:sp>
    </p:spTree>
    <p:extLst>
      <p:ext uri="{BB962C8B-B14F-4D97-AF65-F5344CB8AC3E}">
        <p14:creationId xmlns:p14="http://schemas.microsoft.com/office/powerpoint/2010/main" val="15647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3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917" y="411510"/>
            <a:ext cx="74888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Der Herr, euer Gott, ist der Gott aller Götter und der Herr aller Herren. Er ist der große Gott, mächtig und Ehrfurcht gebietend, unparteiisch und unbestechlich. </a:t>
            </a:r>
            <a:endParaRPr lang="de-CH" sz="280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e-CH" sz="28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Er 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verhilft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Witwen und Waisen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zu ihrem Recht. Er liebt die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Ausländer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und gibt ihnen Nahrung und Kleidung. Auch ihr sollt die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Ausländer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lieben, denn ihr wart selbst einmal </a:t>
            </a:r>
            <a:r>
              <a:rPr lang="de-CH" sz="28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Ausländer</a:t>
            </a:r>
            <a:r>
              <a:rPr lang="de-CH" sz="2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in Ägypten.</a:t>
            </a:r>
          </a:p>
          <a:p>
            <a:endParaRPr lang="de-CH" sz="1600" dirty="0" smtClean="0"/>
          </a:p>
          <a:p>
            <a:r>
              <a:rPr lang="de-CH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5.Mose 10: 17-19</a:t>
            </a:r>
          </a:p>
        </p:txBody>
      </p:sp>
    </p:spTree>
    <p:extLst>
      <p:ext uri="{BB962C8B-B14F-4D97-AF65-F5344CB8AC3E}">
        <p14:creationId xmlns:p14="http://schemas.microsoft.com/office/powerpoint/2010/main" val="31269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Bildschirmpräsentation (16:9)</PresentationFormat>
  <Paragraphs>37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PowerPoint-Präsentation</vt:lpstr>
      <vt:lpstr>PowerPoint-Präsentation</vt:lpstr>
      <vt:lpstr>Gerechtigkeit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Berra</dc:creator>
  <cp:lastModifiedBy>Stefania Cimino</cp:lastModifiedBy>
  <cp:revision>215</cp:revision>
  <cp:lastPrinted>2020-11-27T12:54:57Z</cp:lastPrinted>
  <dcterms:created xsi:type="dcterms:W3CDTF">2020-01-09T14:03:36Z</dcterms:created>
  <dcterms:modified xsi:type="dcterms:W3CDTF">2021-03-12T16:30:41Z</dcterms:modified>
</cp:coreProperties>
</file>