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53" r:id="rId3"/>
  </p:sldMasterIdLst>
  <p:notesMasterIdLst>
    <p:notesMasterId r:id="rId18"/>
  </p:notesMasterIdLst>
  <p:sldIdLst>
    <p:sldId id="264" r:id="rId4"/>
    <p:sldId id="271" r:id="rId5"/>
    <p:sldId id="277" r:id="rId6"/>
    <p:sldId id="289" r:id="rId7"/>
    <p:sldId id="290" r:id="rId8"/>
    <p:sldId id="283" r:id="rId9"/>
    <p:sldId id="295" r:id="rId10"/>
    <p:sldId id="296" r:id="rId11"/>
    <p:sldId id="292" r:id="rId12"/>
    <p:sldId id="285" r:id="rId13"/>
    <p:sldId id="293" r:id="rId14"/>
    <p:sldId id="294" r:id="rId15"/>
    <p:sldId id="297" r:id="rId16"/>
    <p:sldId id="282" r:id="rId17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2" userDrawn="1">
          <p15:clr>
            <a:srgbClr val="A4A3A4"/>
          </p15:clr>
        </p15:guide>
        <p15:guide id="2" pos="10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5AF"/>
    <a:srgbClr val="FC5ADD"/>
    <a:srgbClr val="2EAAE2"/>
    <a:srgbClr val="777777"/>
    <a:srgbClr val="E70757"/>
    <a:srgbClr val="47EFF3"/>
    <a:srgbClr val="1CD2D2"/>
    <a:srgbClr val="639C89"/>
    <a:srgbClr val="21E2E7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0"/>
    <p:restoredTop sz="69073" autoAdjust="0"/>
  </p:normalViewPr>
  <p:slideViewPr>
    <p:cSldViewPr snapToGrid="0">
      <p:cViewPr>
        <p:scale>
          <a:sx n="70" d="100"/>
          <a:sy n="70" d="100"/>
        </p:scale>
        <p:origin x="-2586" y="-672"/>
      </p:cViewPr>
      <p:guideLst>
        <p:guide orient="horz" pos="282"/>
        <p:guide pos="10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70" d="100"/>
          <a:sy n="70" d="100"/>
        </p:scale>
        <p:origin x="-3048" y="-58"/>
      </p:cViewPr>
      <p:guideLst>
        <p:guide orient="horz" pos="2880"/>
        <p:guide pos="2160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C78E8-B349-447D-9078-5E7B92D7C56E}" type="datetimeFigureOut">
              <a:rPr lang="de-CH" smtClean="0"/>
              <a:t>15.05.2021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832610" y="240030"/>
            <a:ext cx="3162300" cy="177879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240030" y="2148840"/>
            <a:ext cx="6480810" cy="65379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EAEED-FB48-47BE-A1E3-B286C62FF8D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770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274320"/>
            <a:ext cx="6111240" cy="343757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217170" y="4011930"/>
            <a:ext cx="6480810" cy="6537960"/>
          </a:xfrm>
        </p:spPr>
        <p:txBody>
          <a:bodyPr/>
          <a:lstStyle/>
          <a:p>
            <a:pPr algn="ctr"/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EAEED-FB48-47BE-A1E3-B286C62FF8DA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9364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831975" y="239713"/>
            <a:ext cx="3162300" cy="17795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CH" sz="140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AEED-FB48-47BE-A1E3-B286C62FF8DA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9794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831975" y="239713"/>
            <a:ext cx="3162300" cy="17795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CH" sz="1400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CH" sz="1400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CH" sz="140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AEED-FB48-47BE-A1E3-B286C62FF8DA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9794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831975" y="239713"/>
            <a:ext cx="3162300" cy="17795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CH" sz="140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AEED-FB48-47BE-A1E3-B286C62FF8DA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9794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831975" y="239713"/>
            <a:ext cx="3162300" cy="17795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CH" sz="140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AEED-FB48-47BE-A1E3-B286C62FF8DA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9794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831975" y="239713"/>
            <a:ext cx="3162300" cy="17795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AEED-FB48-47BE-A1E3-B286C62FF8DA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6709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831975" y="239713"/>
            <a:ext cx="3162300" cy="17795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600" b="1" i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AEED-FB48-47BE-A1E3-B286C62FF8DA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0276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831975" y="239713"/>
            <a:ext cx="3162300" cy="17795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240030" y="2148840"/>
            <a:ext cx="6480810" cy="6892290"/>
          </a:xfrm>
        </p:spPr>
        <p:txBody>
          <a:bodyPr/>
          <a:lstStyle/>
          <a:p>
            <a:endParaRPr lang="de-CH" sz="140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AEED-FB48-47BE-A1E3-B286C62FF8DA}" type="slidenum">
              <a:rPr lang="de-CH" smtClean="0"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29794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831975" y="239713"/>
            <a:ext cx="3162300" cy="17795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AEED-FB48-47BE-A1E3-B286C62FF8DA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7432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61608" y="217714"/>
            <a:ext cx="4318706" cy="2430355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AEED-FB48-47BE-A1E3-B286C62FF8DA}" type="slidenum">
              <a:rPr lang="de-CH" smtClean="0"/>
              <a:t>5</a:t>
            </a:fld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1273628" y="1099456"/>
            <a:ext cx="4811486" cy="1632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272687" y="1343297"/>
            <a:ext cx="6480810" cy="7289073"/>
          </a:xfrm>
        </p:spPr>
        <p:txBody>
          <a:bodyPr/>
          <a:lstStyle/>
          <a:p>
            <a:endParaRPr lang="de-CH" baseline="0" dirty="0" smtClean="0"/>
          </a:p>
        </p:txBody>
      </p:sp>
    </p:spTree>
    <p:extLst>
      <p:ext uri="{BB962C8B-B14F-4D97-AF65-F5344CB8AC3E}">
        <p14:creationId xmlns:p14="http://schemas.microsoft.com/office/powerpoint/2010/main" val="767432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64471" y="239713"/>
            <a:ext cx="4468004" cy="2514373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AEED-FB48-47BE-A1E3-B286C62FF8DA}" type="slidenum">
              <a:rPr lang="de-CH" smtClean="0"/>
              <a:t>6</a:t>
            </a:fld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195946" y="5987142"/>
            <a:ext cx="6553200" cy="8490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685800" y="1338942"/>
            <a:ext cx="5486400" cy="2013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206830" y="1338942"/>
            <a:ext cx="6480810" cy="6537960"/>
          </a:xfrm>
        </p:spPr>
        <p:txBody>
          <a:bodyPr/>
          <a:lstStyle/>
          <a:p>
            <a:endParaRPr lang="de-CH" sz="1400" dirty="0" smtClean="0"/>
          </a:p>
        </p:txBody>
      </p:sp>
    </p:spTree>
    <p:extLst>
      <p:ext uri="{BB962C8B-B14F-4D97-AF65-F5344CB8AC3E}">
        <p14:creationId xmlns:p14="http://schemas.microsoft.com/office/powerpoint/2010/main" val="2265380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239713"/>
            <a:ext cx="4470400" cy="2514600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AEED-FB48-47BE-A1E3-B286C62FF8DA}" type="slidenum">
              <a:rPr lang="de-CH" smtClean="0"/>
              <a:t>7</a:t>
            </a:fld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195946" y="5987142"/>
            <a:ext cx="6553200" cy="8490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685800" y="1338942"/>
            <a:ext cx="5486400" cy="2013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206830" y="1338942"/>
            <a:ext cx="6480810" cy="6537960"/>
          </a:xfrm>
        </p:spPr>
        <p:txBody>
          <a:bodyPr/>
          <a:lstStyle/>
          <a:p>
            <a:endParaRPr lang="de-CH" sz="1400" dirty="0" smtClean="0"/>
          </a:p>
        </p:txBody>
      </p:sp>
    </p:spTree>
    <p:extLst>
      <p:ext uri="{BB962C8B-B14F-4D97-AF65-F5344CB8AC3E}">
        <p14:creationId xmlns:p14="http://schemas.microsoft.com/office/powerpoint/2010/main" val="2265380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239713"/>
            <a:ext cx="4470400" cy="2514600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AEED-FB48-47BE-A1E3-B286C62FF8DA}" type="slidenum">
              <a:rPr lang="de-CH" smtClean="0"/>
              <a:t>8</a:t>
            </a:fld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195946" y="5987142"/>
            <a:ext cx="6553200" cy="8490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685800" y="1338942"/>
            <a:ext cx="5486400" cy="2013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206830" y="1338942"/>
            <a:ext cx="6480810" cy="6537960"/>
          </a:xfrm>
        </p:spPr>
        <p:txBody>
          <a:bodyPr/>
          <a:lstStyle/>
          <a:p>
            <a:endParaRPr lang="de-CH" sz="1400" dirty="0" smtClean="0"/>
          </a:p>
        </p:txBody>
      </p:sp>
    </p:spTree>
    <p:extLst>
      <p:ext uri="{BB962C8B-B14F-4D97-AF65-F5344CB8AC3E}">
        <p14:creationId xmlns:p14="http://schemas.microsoft.com/office/powerpoint/2010/main" val="2265380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831975" y="239713"/>
            <a:ext cx="3162300" cy="17795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600" i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EAEED-FB48-47BE-A1E3-B286C62FF8DA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538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bel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95223" y="1132764"/>
            <a:ext cx="8310652" cy="36027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86595" y="414338"/>
            <a:ext cx="8311343" cy="547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6269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bel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603849" y="414338"/>
            <a:ext cx="8302026" cy="4321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424386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bel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95223" y="1132764"/>
            <a:ext cx="8310652" cy="36027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86595" y="414338"/>
            <a:ext cx="8311343" cy="547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687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bel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603849" y="414338"/>
            <a:ext cx="8302026" cy="4321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53081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48019" y="1181100"/>
            <a:ext cx="8523026" cy="681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/>
              <a:t>&gt; Start- und Schlussfolie, bitte stehen lassen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76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40554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003242" y="3276198"/>
            <a:ext cx="4775200" cy="817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  <a:lvl5pPr>
              <a:defRPr/>
            </a:lvl5pPr>
          </a:lstStyle>
          <a:p>
            <a:pPr lvl="0"/>
            <a:r>
              <a:rPr lang="de-DE" dirty="0"/>
              <a:t>&gt; Startbild Gottesdienst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692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14DE8-38A6-4192-B0D9-D800829CCF52}" type="slidenum">
              <a:rPr lang="de-CH" smtClean="0"/>
              <a:t>‹Nr.›</a:t>
            </a:fld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086" y="3021326"/>
            <a:ext cx="5852172" cy="329184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1526"/>
            <a:ext cx="5852172" cy="329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1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bg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i="1" kern="1200">
          <a:solidFill>
            <a:schemeClr val="bg1"/>
          </a:solidFill>
          <a:latin typeface="Roboto Condensed Light" panose="02000000000000000000" pitchFamily="2" charset="0"/>
          <a:ea typeface="Roboto Condensed Light" panose="02000000000000000000" pitchFamily="2" charset="0"/>
          <a:cs typeface="Roboto Condensed Light" panose="02000000000000000000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14DE8-38A6-4192-B0D9-D800829CCF52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086" y="3021326"/>
            <a:ext cx="5852172" cy="3291847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639C89">
                  <a:shade val="30000"/>
                  <a:satMod val="115000"/>
                </a:srgbClr>
              </a:gs>
              <a:gs pos="100000">
                <a:srgbClr val="639C89">
                  <a:shade val="67500"/>
                  <a:satMod val="115000"/>
                </a:srgbClr>
              </a:gs>
              <a:gs pos="100000">
                <a:srgbClr val="639C8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>
                <a:noFill/>
              </a:ln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85000"/>
              <a:lumOff val="1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1526"/>
            <a:ext cx="5852172" cy="329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1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bg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i="1" kern="1200">
          <a:solidFill>
            <a:schemeClr val="bg1"/>
          </a:solidFill>
          <a:latin typeface="Roboto Condensed Light" panose="02000000000000000000" pitchFamily="2" charset="0"/>
          <a:ea typeface="Roboto Condensed Light" panose="02000000000000000000" pitchFamily="2" charset="0"/>
          <a:cs typeface="Roboto Condensed Light" panose="02000000000000000000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75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1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43164" y="776344"/>
            <a:ext cx="772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Etwas in </a:t>
            </a:r>
            <a:r>
              <a:rPr lang="de-CH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mir will </a:t>
            </a:r>
            <a:r>
              <a:rPr lang="de-CH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anbeten! </a:t>
            </a:r>
          </a:p>
        </p:txBody>
      </p:sp>
      <p:cxnSp>
        <p:nvCxnSpPr>
          <p:cNvPr id="29" name="Gerade Verbindung 28"/>
          <p:cNvCxnSpPr/>
          <p:nvPr/>
        </p:nvCxnSpPr>
        <p:spPr>
          <a:xfrm flipV="1">
            <a:off x="-1513281" y="54415"/>
            <a:ext cx="680357" cy="1240972"/>
          </a:xfrm>
          <a:prstGeom prst="line">
            <a:avLst/>
          </a:prstGeom>
          <a:ln w="25400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H="1" flipV="1">
            <a:off x="-839850" y="61343"/>
            <a:ext cx="1932214" cy="1071790"/>
          </a:xfrm>
          <a:prstGeom prst="line">
            <a:avLst/>
          </a:prstGeom>
          <a:ln w="25400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V="1">
            <a:off x="807720" y="1122719"/>
            <a:ext cx="277717" cy="485101"/>
          </a:xfrm>
          <a:prstGeom prst="line">
            <a:avLst/>
          </a:prstGeom>
          <a:ln w="25400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ieren 6"/>
          <p:cNvGrpSpPr/>
          <p:nvPr/>
        </p:nvGrpSpPr>
        <p:grpSpPr>
          <a:xfrm>
            <a:off x="-1520208" y="54415"/>
            <a:ext cx="2605645" cy="2309276"/>
            <a:chOff x="-1723902" y="782739"/>
            <a:chExt cx="2605645" cy="2309276"/>
          </a:xfrm>
        </p:grpSpPr>
        <p:cxnSp>
          <p:nvCxnSpPr>
            <p:cNvPr id="8" name="Gerade Verbindung 7"/>
            <p:cNvCxnSpPr/>
            <p:nvPr/>
          </p:nvCxnSpPr>
          <p:spPr>
            <a:xfrm flipV="1">
              <a:off x="-1723902" y="782739"/>
              <a:ext cx="680357" cy="1240972"/>
            </a:xfrm>
            <a:prstGeom prst="line">
              <a:avLst/>
            </a:prstGeom>
            <a:ln w="254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H="1" flipV="1">
              <a:off x="-1050472" y="789666"/>
              <a:ext cx="1932215" cy="1071791"/>
            </a:xfrm>
            <a:prstGeom prst="line">
              <a:avLst/>
            </a:prstGeom>
            <a:ln w="254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 flipV="1">
              <a:off x="194459" y="1851043"/>
              <a:ext cx="680357" cy="1240972"/>
            </a:xfrm>
            <a:prstGeom prst="line">
              <a:avLst/>
            </a:prstGeom>
            <a:ln w="254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43164" y="776344"/>
            <a:ext cx="772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Etwas in mir will anbeten! </a:t>
            </a:r>
            <a:endParaRPr lang="de-CH" sz="4000" b="1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cxnSp>
        <p:nvCxnSpPr>
          <p:cNvPr id="29" name="Gerade Verbindung 28"/>
          <p:cNvCxnSpPr/>
          <p:nvPr/>
        </p:nvCxnSpPr>
        <p:spPr>
          <a:xfrm flipV="1">
            <a:off x="-1513281" y="54415"/>
            <a:ext cx="680357" cy="1240972"/>
          </a:xfrm>
          <a:prstGeom prst="line">
            <a:avLst/>
          </a:prstGeom>
          <a:ln w="25400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H="1" flipV="1">
            <a:off x="-839850" y="61343"/>
            <a:ext cx="1932214" cy="1071790"/>
          </a:xfrm>
          <a:prstGeom prst="line">
            <a:avLst/>
          </a:prstGeom>
          <a:ln w="25400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V="1">
            <a:off x="807720" y="1122719"/>
            <a:ext cx="277717" cy="485101"/>
          </a:xfrm>
          <a:prstGeom prst="line">
            <a:avLst/>
          </a:prstGeom>
          <a:ln w="25400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ieren 6"/>
          <p:cNvGrpSpPr/>
          <p:nvPr/>
        </p:nvGrpSpPr>
        <p:grpSpPr>
          <a:xfrm>
            <a:off x="-700481" y="1299015"/>
            <a:ext cx="2605645" cy="2309276"/>
            <a:chOff x="-1723902" y="782739"/>
            <a:chExt cx="2605645" cy="2309276"/>
          </a:xfrm>
        </p:grpSpPr>
        <p:cxnSp>
          <p:nvCxnSpPr>
            <p:cNvPr id="8" name="Gerade Verbindung 7"/>
            <p:cNvCxnSpPr/>
            <p:nvPr/>
          </p:nvCxnSpPr>
          <p:spPr>
            <a:xfrm flipV="1">
              <a:off x="-1723902" y="782739"/>
              <a:ext cx="680357" cy="1240972"/>
            </a:xfrm>
            <a:prstGeom prst="line">
              <a:avLst/>
            </a:prstGeom>
            <a:ln w="254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H="1" flipV="1">
              <a:off x="-1050472" y="789666"/>
              <a:ext cx="1932215" cy="1071791"/>
            </a:xfrm>
            <a:prstGeom prst="line">
              <a:avLst/>
            </a:prstGeom>
            <a:ln w="254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 flipV="1">
              <a:off x="194459" y="1851043"/>
              <a:ext cx="680357" cy="1240972"/>
            </a:xfrm>
            <a:prstGeom prst="line">
              <a:avLst/>
            </a:prstGeom>
            <a:ln w="254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hteck 10"/>
          <p:cNvSpPr/>
          <p:nvPr/>
        </p:nvSpPr>
        <p:spPr>
          <a:xfrm>
            <a:off x="1940724" y="2097144"/>
            <a:ext cx="772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Mit was fülle ich das Vakuum?  </a:t>
            </a:r>
            <a:endParaRPr lang="de-CH" sz="4000" b="1" dirty="0">
              <a:solidFill>
                <a:schemeClr val="tx1">
                  <a:lumMod val="65000"/>
                  <a:lumOff val="3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27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43164" y="776344"/>
            <a:ext cx="772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 smtClean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Etwas in mir will anbeten! </a:t>
            </a:r>
            <a:endParaRPr lang="de-CH" sz="4000" b="1" dirty="0">
              <a:solidFill>
                <a:schemeClr val="bg1">
                  <a:lumMod val="6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-1513281" y="54415"/>
            <a:ext cx="2605645" cy="1553405"/>
            <a:chOff x="-1513281" y="54415"/>
            <a:chExt cx="2605645" cy="1553405"/>
          </a:xfrm>
        </p:grpSpPr>
        <p:cxnSp>
          <p:nvCxnSpPr>
            <p:cNvPr id="29" name="Gerade Verbindung 28"/>
            <p:cNvCxnSpPr/>
            <p:nvPr/>
          </p:nvCxnSpPr>
          <p:spPr>
            <a:xfrm flipV="1">
              <a:off x="-1513281" y="54415"/>
              <a:ext cx="680357" cy="1240972"/>
            </a:xfrm>
            <a:prstGeom prst="line">
              <a:avLst/>
            </a:prstGeom>
            <a:ln w="254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flipH="1" flipV="1">
              <a:off x="-839850" y="61343"/>
              <a:ext cx="1932214" cy="1071790"/>
            </a:xfrm>
            <a:prstGeom prst="line">
              <a:avLst/>
            </a:prstGeom>
            <a:ln w="254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 flipV="1">
              <a:off x="807720" y="1122719"/>
              <a:ext cx="277717" cy="485101"/>
            </a:xfrm>
            <a:prstGeom prst="line">
              <a:avLst/>
            </a:prstGeom>
            <a:ln w="254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en 6"/>
          <p:cNvGrpSpPr/>
          <p:nvPr/>
        </p:nvGrpSpPr>
        <p:grpSpPr>
          <a:xfrm>
            <a:off x="317697" y="2605899"/>
            <a:ext cx="2605645" cy="2309276"/>
            <a:chOff x="-1723902" y="782739"/>
            <a:chExt cx="2605645" cy="2309276"/>
          </a:xfrm>
        </p:grpSpPr>
        <p:cxnSp>
          <p:nvCxnSpPr>
            <p:cNvPr id="8" name="Gerade Verbindung 7"/>
            <p:cNvCxnSpPr/>
            <p:nvPr/>
          </p:nvCxnSpPr>
          <p:spPr>
            <a:xfrm flipV="1">
              <a:off x="-1723902" y="782739"/>
              <a:ext cx="680357" cy="1240972"/>
            </a:xfrm>
            <a:prstGeom prst="line">
              <a:avLst/>
            </a:prstGeom>
            <a:ln w="254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H="1" flipV="1">
              <a:off x="-1050472" y="789666"/>
              <a:ext cx="1932215" cy="1071791"/>
            </a:xfrm>
            <a:prstGeom prst="line">
              <a:avLst/>
            </a:prstGeom>
            <a:ln w="254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 flipV="1">
              <a:off x="194459" y="1851043"/>
              <a:ext cx="680357" cy="1240972"/>
            </a:xfrm>
            <a:prstGeom prst="line">
              <a:avLst/>
            </a:prstGeom>
            <a:ln w="254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hteck 10"/>
          <p:cNvSpPr/>
          <p:nvPr/>
        </p:nvSpPr>
        <p:spPr>
          <a:xfrm>
            <a:off x="1940724" y="2097144"/>
            <a:ext cx="772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Mit was fülle ich </a:t>
            </a:r>
            <a:r>
              <a:rPr lang="de-CH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das Vakuum?  </a:t>
            </a:r>
            <a:endParaRPr lang="de-CH" sz="4000" b="1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-700481" y="1295045"/>
            <a:ext cx="2605645" cy="1553405"/>
            <a:chOff x="-1513281" y="54415"/>
            <a:chExt cx="2605645" cy="1553405"/>
          </a:xfrm>
        </p:grpSpPr>
        <p:cxnSp>
          <p:nvCxnSpPr>
            <p:cNvPr id="13" name="Gerade Verbindung 12"/>
            <p:cNvCxnSpPr/>
            <p:nvPr/>
          </p:nvCxnSpPr>
          <p:spPr>
            <a:xfrm flipV="1">
              <a:off x="-1513281" y="54415"/>
              <a:ext cx="680357" cy="1240972"/>
            </a:xfrm>
            <a:prstGeom prst="line">
              <a:avLst/>
            </a:prstGeom>
            <a:ln w="254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H="1" flipV="1">
              <a:off x="-839850" y="61343"/>
              <a:ext cx="1932214" cy="1071790"/>
            </a:xfrm>
            <a:prstGeom prst="line">
              <a:avLst/>
            </a:prstGeom>
            <a:ln w="254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 flipV="1">
              <a:off x="807720" y="1122719"/>
              <a:ext cx="277717" cy="485101"/>
            </a:xfrm>
            <a:prstGeom prst="line">
              <a:avLst/>
            </a:prstGeom>
            <a:ln w="254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hteck 15"/>
          <p:cNvSpPr/>
          <p:nvPr/>
        </p:nvSpPr>
        <p:spPr>
          <a:xfrm>
            <a:off x="2950374" y="3411594"/>
            <a:ext cx="772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Ich entscheide mich zum </a:t>
            </a:r>
            <a:br>
              <a:rPr lang="de-CH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de-CH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Lob für dich!</a:t>
            </a:r>
            <a:endParaRPr lang="de-CH" sz="4000" b="1" dirty="0">
              <a:solidFill>
                <a:schemeClr val="tx1">
                  <a:lumMod val="65000"/>
                  <a:lumOff val="3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92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994351" y="565904"/>
            <a:ext cx="772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Etwas in mir will anbeten! </a:t>
            </a:r>
            <a:endParaRPr lang="de-CH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de-CH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(Weil ich eine Leere in mir habe.)</a:t>
            </a:r>
            <a:endParaRPr lang="de-CH" sz="2400" b="1" dirty="0">
              <a:solidFill>
                <a:schemeClr val="tx1">
                  <a:lumMod val="65000"/>
                  <a:lumOff val="3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-1751406" y="-326585"/>
            <a:ext cx="2605645" cy="1553405"/>
            <a:chOff x="-1513281" y="54415"/>
            <a:chExt cx="2605645" cy="1553405"/>
          </a:xfrm>
        </p:grpSpPr>
        <p:cxnSp>
          <p:nvCxnSpPr>
            <p:cNvPr id="29" name="Gerade Verbindung 28"/>
            <p:cNvCxnSpPr/>
            <p:nvPr/>
          </p:nvCxnSpPr>
          <p:spPr>
            <a:xfrm flipV="1">
              <a:off x="-1513281" y="54415"/>
              <a:ext cx="680357" cy="1240972"/>
            </a:xfrm>
            <a:prstGeom prst="line">
              <a:avLst/>
            </a:prstGeom>
            <a:ln w="254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flipH="1" flipV="1">
              <a:off x="-839850" y="61343"/>
              <a:ext cx="1932214" cy="1071790"/>
            </a:xfrm>
            <a:prstGeom prst="line">
              <a:avLst/>
            </a:prstGeom>
            <a:ln w="254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 flipV="1">
              <a:off x="807720" y="1122719"/>
              <a:ext cx="277717" cy="485101"/>
            </a:xfrm>
            <a:prstGeom prst="line">
              <a:avLst/>
            </a:prstGeom>
            <a:ln w="254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en 6"/>
          <p:cNvGrpSpPr/>
          <p:nvPr/>
        </p:nvGrpSpPr>
        <p:grpSpPr>
          <a:xfrm>
            <a:off x="-882453" y="2401059"/>
            <a:ext cx="2605645" cy="2309276"/>
            <a:chOff x="-1723902" y="782739"/>
            <a:chExt cx="2605645" cy="2309276"/>
          </a:xfrm>
        </p:grpSpPr>
        <p:cxnSp>
          <p:nvCxnSpPr>
            <p:cNvPr id="8" name="Gerade Verbindung 7"/>
            <p:cNvCxnSpPr/>
            <p:nvPr/>
          </p:nvCxnSpPr>
          <p:spPr>
            <a:xfrm flipV="1">
              <a:off x="-1723902" y="782739"/>
              <a:ext cx="680357" cy="1240972"/>
            </a:xfrm>
            <a:prstGeom prst="line">
              <a:avLst/>
            </a:prstGeom>
            <a:ln w="254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H="1" flipV="1">
              <a:off x="-1050472" y="789666"/>
              <a:ext cx="1932215" cy="1071791"/>
            </a:xfrm>
            <a:prstGeom prst="line">
              <a:avLst/>
            </a:prstGeom>
            <a:ln w="254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 flipV="1">
              <a:off x="194459" y="1851043"/>
              <a:ext cx="680357" cy="1240972"/>
            </a:xfrm>
            <a:prstGeom prst="line">
              <a:avLst/>
            </a:prstGeom>
            <a:ln w="254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hteck 10"/>
          <p:cNvSpPr/>
          <p:nvPr/>
        </p:nvSpPr>
        <p:spPr>
          <a:xfrm>
            <a:off x="1435528" y="1983872"/>
            <a:ext cx="772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Mit was fülle ich das Vakuum?  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-1300556" y="1088227"/>
            <a:ext cx="2605645" cy="1553405"/>
            <a:chOff x="-1513281" y="54415"/>
            <a:chExt cx="2605645" cy="1553405"/>
          </a:xfrm>
        </p:grpSpPr>
        <p:cxnSp>
          <p:nvCxnSpPr>
            <p:cNvPr id="13" name="Gerade Verbindung 12"/>
            <p:cNvCxnSpPr/>
            <p:nvPr/>
          </p:nvCxnSpPr>
          <p:spPr>
            <a:xfrm flipV="1">
              <a:off x="-1513281" y="54415"/>
              <a:ext cx="680357" cy="1240972"/>
            </a:xfrm>
            <a:prstGeom prst="line">
              <a:avLst/>
            </a:prstGeom>
            <a:ln w="254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H="1" flipV="1">
              <a:off x="-839850" y="61343"/>
              <a:ext cx="1932214" cy="1071790"/>
            </a:xfrm>
            <a:prstGeom prst="line">
              <a:avLst/>
            </a:prstGeom>
            <a:ln w="254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 flipV="1">
              <a:off x="807720" y="1122719"/>
              <a:ext cx="277717" cy="485101"/>
            </a:xfrm>
            <a:prstGeom prst="line">
              <a:avLst/>
            </a:prstGeom>
            <a:ln w="254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hteck 15"/>
          <p:cNvSpPr/>
          <p:nvPr/>
        </p:nvSpPr>
        <p:spPr>
          <a:xfrm>
            <a:off x="1878190" y="3297343"/>
            <a:ext cx="772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Ich entscheide mich zum </a:t>
            </a:r>
            <a:br>
              <a:rPr lang="de-CH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de-CH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Lob für dich!</a:t>
            </a:r>
            <a:endParaRPr lang="de-CH" sz="4000" b="1" dirty="0">
              <a:solidFill>
                <a:schemeClr val="tx1">
                  <a:lumMod val="65000"/>
                  <a:lumOff val="3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22108" y="48886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32426" y="187534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</a:t>
            </a:r>
            <a:endParaRPr lang="de-CH" sz="4000" b="1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280959" y="320355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</a:t>
            </a:r>
            <a:endParaRPr lang="de-CH" sz="4000" b="1" dirty="0">
              <a:solidFill>
                <a:schemeClr val="tx1">
                  <a:lumMod val="50000"/>
                  <a:lumOff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6656329" y="4350657"/>
            <a:ext cx="834868" cy="563841"/>
            <a:chOff x="5947231" y="4345898"/>
            <a:chExt cx="834868" cy="563841"/>
          </a:xfrm>
        </p:grpSpPr>
        <p:grpSp>
          <p:nvGrpSpPr>
            <p:cNvPr id="20" name="Gruppieren 19"/>
            <p:cNvGrpSpPr/>
            <p:nvPr/>
          </p:nvGrpSpPr>
          <p:grpSpPr>
            <a:xfrm rot="3380382">
              <a:off x="6251871" y="4379410"/>
              <a:ext cx="563740" cy="496716"/>
              <a:chOff x="-1723902" y="782739"/>
              <a:chExt cx="2605645" cy="2309276"/>
            </a:xfrm>
          </p:grpSpPr>
          <p:cxnSp>
            <p:nvCxnSpPr>
              <p:cNvPr id="21" name="Gerade Verbindung 20"/>
              <p:cNvCxnSpPr/>
              <p:nvPr/>
            </p:nvCxnSpPr>
            <p:spPr>
              <a:xfrm flipV="1">
                <a:off x="-1723902" y="782739"/>
                <a:ext cx="680357" cy="1240972"/>
              </a:xfrm>
              <a:prstGeom prst="line">
                <a:avLst/>
              </a:prstGeom>
              <a:ln w="25400">
                <a:solidFill>
                  <a:srgbClr val="7777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/>
              <p:cNvCxnSpPr/>
              <p:nvPr/>
            </p:nvCxnSpPr>
            <p:spPr>
              <a:xfrm flipH="1" flipV="1">
                <a:off x="-1050472" y="789666"/>
                <a:ext cx="1932215" cy="1071791"/>
              </a:xfrm>
              <a:prstGeom prst="line">
                <a:avLst/>
              </a:prstGeom>
              <a:ln w="25400">
                <a:solidFill>
                  <a:srgbClr val="7777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22"/>
              <p:cNvCxnSpPr/>
              <p:nvPr/>
            </p:nvCxnSpPr>
            <p:spPr>
              <a:xfrm flipV="1">
                <a:off x="194459" y="1851043"/>
                <a:ext cx="680357" cy="1240972"/>
              </a:xfrm>
              <a:prstGeom prst="line">
                <a:avLst/>
              </a:prstGeom>
              <a:ln w="25400">
                <a:solidFill>
                  <a:srgbClr val="7777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ieren 34"/>
            <p:cNvGrpSpPr/>
            <p:nvPr/>
          </p:nvGrpSpPr>
          <p:grpSpPr>
            <a:xfrm rot="14730053">
              <a:off x="5913719" y="4379511"/>
              <a:ext cx="563740" cy="496716"/>
              <a:chOff x="-1723902" y="782739"/>
              <a:chExt cx="2605645" cy="2309276"/>
            </a:xfrm>
          </p:grpSpPr>
          <p:cxnSp>
            <p:nvCxnSpPr>
              <p:cNvPr id="36" name="Gerade Verbindung 35"/>
              <p:cNvCxnSpPr/>
              <p:nvPr/>
            </p:nvCxnSpPr>
            <p:spPr>
              <a:xfrm flipV="1">
                <a:off x="-1723902" y="782739"/>
                <a:ext cx="680357" cy="1240972"/>
              </a:xfrm>
              <a:prstGeom prst="line">
                <a:avLst/>
              </a:prstGeom>
              <a:ln w="25400">
                <a:solidFill>
                  <a:srgbClr val="7777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/>
            </p:nvCxnSpPr>
            <p:spPr>
              <a:xfrm flipH="1" flipV="1">
                <a:off x="-1050472" y="789666"/>
                <a:ext cx="1932215" cy="1071791"/>
              </a:xfrm>
              <a:prstGeom prst="line">
                <a:avLst/>
              </a:prstGeom>
              <a:ln w="25400">
                <a:solidFill>
                  <a:srgbClr val="7777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/>
            </p:nvCxnSpPr>
            <p:spPr>
              <a:xfrm flipV="1">
                <a:off x="194459" y="1851043"/>
                <a:ext cx="680357" cy="1240972"/>
              </a:xfrm>
              <a:prstGeom prst="line">
                <a:avLst/>
              </a:prstGeom>
              <a:ln w="25400">
                <a:solidFill>
                  <a:srgbClr val="7777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Rechteck 4"/>
          <p:cNvSpPr/>
          <p:nvPr/>
        </p:nvSpPr>
        <p:spPr>
          <a:xfrm>
            <a:off x="6971850" y="4278635"/>
            <a:ext cx="2035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de-CH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Prediger </a:t>
            </a:r>
            <a:r>
              <a:rPr lang="de-CH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3.11</a:t>
            </a:r>
          </a:p>
          <a:p>
            <a:pPr lvl="1"/>
            <a:r>
              <a:rPr lang="de-CH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Psalm 63</a:t>
            </a:r>
            <a:endParaRPr lang="de-CH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9" name="Grafik 38"/>
          <p:cNvPicPr/>
          <p:nvPr/>
        </p:nvPicPr>
        <p:blipFill>
          <a:blip r:embed="rId3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886" y="104497"/>
            <a:ext cx="1322796" cy="38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8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544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61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43164" y="776344"/>
            <a:ext cx="772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Etwas in uns will anbeten! </a:t>
            </a:r>
            <a:endParaRPr lang="de-CH" sz="4000" b="1" dirty="0">
              <a:solidFill>
                <a:schemeClr val="tx1">
                  <a:lumMod val="65000"/>
                  <a:lumOff val="3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cxnSp>
        <p:nvCxnSpPr>
          <p:cNvPr id="29" name="Gerade Verbindung 28"/>
          <p:cNvCxnSpPr/>
          <p:nvPr/>
        </p:nvCxnSpPr>
        <p:spPr>
          <a:xfrm flipV="1">
            <a:off x="-1513281" y="54415"/>
            <a:ext cx="680357" cy="1240972"/>
          </a:xfrm>
          <a:prstGeom prst="line">
            <a:avLst/>
          </a:prstGeom>
          <a:ln w="25400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H="1" flipV="1">
            <a:off x="-839850" y="61343"/>
            <a:ext cx="1932214" cy="1071790"/>
          </a:xfrm>
          <a:prstGeom prst="line">
            <a:avLst/>
          </a:prstGeom>
          <a:ln w="25400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V="1">
            <a:off x="807720" y="1122719"/>
            <a:ext cx="277717" cy="485101"/>
          </a:xfrm>
          <a:prstGeom prst="line">
            <a:avLst/>
          </a:prstGeom>
          <a:ln w="25400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02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de-CH" sz="2800" i="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Alles </a:t>
            </a:r>
            <a:r>
              <a:rPr lang="de-CH" sz="280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hat </a:t>
            </a:r>
            <a:r>
              <a:rPr lang="de-CH" sz="2800" i="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Gott schön </a:t>
            </a:r>
            <a:r>
              <a:rPr lang="de-CH" sz="280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gemacht zu seiner Zeit, </a:t>
            </a:r>
            <a:r>
              <a:rPr lang="de-CH" sz="2800" i="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und er hat die </a:t>
            </a:r>
            <a:r>
              <a:rPr lang="de-CH" sz="280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Ewigkeit in ihr Herz </a:t>
            </a:r>
            <a:r>
              <a:rPr lang="de-CH" sz="2800" i="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gelegt.</a:t>
            </a:r>
          </a:p>
          <a:p>
            <a:pPr lvl="1" algn="r"/>
            <a:r>
              <a:rPr lang="de-CH" sz="2800" dirty="0" smtClean="0"/>
              <a:t>Prediger 3.11</a:t>
            </a:r>
            <a:endParaRPr lang="de-CH" sz="2800" dirty="0"/>
          </a:p>
          <a:p>
            <a:pPr lvl="1"/>
            <a:endParaRPr lang="de-CH" sz="2800" i="0" dirty="0" smtClean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31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de-CH" sz="2800" i="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Alles </a:t>
            </a:r>
            <a:r>
              <a:rPr lang="de-CH" sz="280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hat </a:t>
            </a:r>
            <a:r>
              <a:rPr lang="de-CH" sz="2800" i="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Gott schön </a:t>
            </a:r>
            <a:r>
              <a:rPr lang="de-CH" sz="280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gemacht zu seiner Zeit, </a:t>
            </a:r>
            <a:r>
              <a:rPr lang="de-CH" sz="2800" i="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und er hat </a:t>
            </a:r>
            <a:r>
              <a:rPr lang="de-CH" sz="2800" i="0" dirty="0">
                <a:solidFill>
                  <a:srgbClr val="E7075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die Ewigkeit in ihr Herz </a:t>
            </a:r>
            <a:r>
              <a:rPr lang="de-CH" sz="2800" i="0" dirty="0" smtClean="0">
                <a:solidFill>
                  <a:srgbClr val="E7075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gelegt</a:t>
            </a:r>
            <a:r>
              <a:rPr lang="de-CH" sz="2800" i="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pPr lvl="1" algn="r"/>
            <a:r>
              <a:rPr lang="de-CH" sz="2800" dirty="0" smtClean="0"/>
              <a:t>Prediger 3.11</a:t>
            </a:r>
            <a:endParaRPr lang="de-CH" sz="2800" dirty="0"/>
          </a:p>
          <a:p>
            <a:pPr lvl="1"/>
            <a:endParaRPr lang="de-CH" sz="2800" i="0" dirty="0" smtClean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79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595223" y="329232"/>
            <a:ext cx="8310652" cy="3602749"/>
          </a:xfrm>
        </p:spPr>
        <p:txBody>
          <a:bodyPr/>
          <a:lstStyle/>
          <a:p>
            <a:pPr lvl="1"/>
            <a:r>
              <a:rPr lang="de-CH" sz="2800" i="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Deine </a:t>
            </a:r>
            <a:r>
              <a:rPr lang="de-CH" sz="280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Nähe sättigt den Hunger meiner Seele wie ein Festmahl, mit meinem Mund will ich dich loben, ja, über meine Lippen kommt großer Jubel</a:t>
            </a:r>
            <a:r>
              <a:rPr lang="de-CH" sz="2800" i="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pPr lvl="1" algn="r"/>
            <a:r>
              <a:rPr lang="de-CH" sz="2800" dirty="0"/>
              <a:t>Psalm 63.6</a:t>
            </a:r>
          </a:p>
          <a:p>
            <a:pPr lvl="1"/>
            <a:endParaRPr lang="de-CH" sz="2800" i="0" dirty="0" smtClean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595223" y="329232"/>
            <a:ext cx="8310652" cy="3602749"/>
          </a:xfrm>
        </p:spPr>
        <p:txBody>
          <a:bodyPr/>
          <a:lstStyle/>
          <a:p>
            <a:pPr lvl="1"/>
            <a:r>
              <a:rPr lang="de-CH" sz="2800" i="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Deine </a:t>
            </a:r>
            <a:r>
              <a:rPr lang="de-CH" sz="2800" i="0" dirty="0">
                <a:solidFill>
                  <a:srgbClr val="E7075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Nähe sättigt den Hunger </a:t>
            </a:r>
            <a:r>
              <a:rPr lang="de-CH" sz="2800" i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meiner Seele </a:t>
            </a:r>
            <a:r>
              <a:rPr lang="de-CH" sz="280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wie ein Festmahl, mit meinem Mund will ich dich loben, ja, über meine Lippen kommt großer Jubel</a:t>
            </a:r>
            <a:r>
              <a:rPr lang="de-CH" sz="2800" i="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pPr lvl="1" algn="r"/>
            <a:r>
              <a:rPr lang="de-CH" sz="2800" dirty="0"/>
              <a:t>Psalm 63.6</a:t>
            </a:r>
          </a:p>
          <a:p>
            <a:pPr lvl="1"/>
            <a:endParaRPr lang="de-CH" sz="2800" i="0" dirty="0" smtClean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69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595223" y="329232"/>
            <a:ext cx="8310652" cy="3602749"/>
          </a:xfrm>
        </p:spPr>
        <p:txBody>
          <a:bodyPr/>
          <a:lstStyle/>
          <a:p>
            <a:pPr lvl="1"/>
            <a:r>
              <a:rPr lang="de-CH" sz="2800" i="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Deine </a:t>
            </a:r>
            <a:r>
              <a:rPr lang="de-CH" sz="2800" i="0" dirty="0">
                <a:solidFill>
                  <a:srgbClr val="E7075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Nähe sättigt den Hunger </a:t>
            </a:r>
            <a:r>
              <a:rPr lang="de-CH" sz="2800" i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meiner Seele </a:t>
            </a:r>
            <a:r>
              <a:rPr lang="de-CH" sz="280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wie ein Festmahl, </a:t>
            </a:r>
            <a:r>
              <a:rPr lang="de-CH" sz="2800" i="0" dirty="0">
                <a:solidFill>
                  <a:srgbClr val="E7075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mit meinem Mund will ich dich loben</a:t>
            </a:r>
            <a:r>
              <a:rPr lang="de-CH" sz="280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ja, über meine Lippen kommt großer Jubel</a:t>
            </a:r>
            <a:r>
              <a:rPr lang="de-CH" sz="2800" i="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pPr lvl="1" algn="r"/>
            <a:r>
              <a:rPr lang="de-CH" sz="2800" dirty="0"/>
              <a:t>Psalm 63.6</a:t>
            </a:r>
          </a:p>
          <a:p>
            <a:pPr lvl="1"/>
            <a:endParaRPr lang="de-CH" sz="2800" i="0" dirty="0" smtClean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595223" y="329232"/>
            <a:ext cx="8310652" cy="3602749"/>
          </a:xfrm>
        </p:spPr>
        <p:txBody>
          <a:bodyPr/>
          <a:lstStyle/>
          <a:p>
            <a:pPr lvl="1"/>
            <a:r>
              <a:rPr lang="de-CH" sz="280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Deine </a:t>
            </a:r>
            <a:r>
              <a:rPr lang="de-CH" sz="2800" i="0" dirty="0">
                <a:solidFill>
                  <a:srgbClr val="FB85A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Nähe sättigt den Hunger </a:t>
            </a:r>
            <a:r>
              <a:rPr lang="de-CH" sz="28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meiner Seele wie ein Festmahl, </a:t>
            </a:r>
            <a:r>
              <a:rPr lang="de-CH" sz="2800" i="0" dirty="0">
                <a:solidFill>
                  <a:srgbClr val="FB85A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mit meinem Mund will ich dich loben</a:t>
            </a:r>
            <a:r>
              <a:rPr lang="de-CH" sz="28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ja, über meine Lippen kommt großer Jubel</a:t>
            </a:r>
            <a:r>
              <a:rPr lang="de-CH" sz="280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pPr lvl="1" algn="r"/>
            <a:r>
              <a:rPr lang="de-CH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Psalm 63.6</a:t>
            </a:r>
          </a:p>
          <a:p>
            <a:pPr lvl="1"/>
            <a:endParaRPr lang="de-CH" sz="2800" i="0" dirty="0" smtClean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595223" y="2405682"/>
            <a:ext cx="8310652" cy="3602749"/>
          </a:xfrm>
        </p:spPr>
        <p:txBody>
          <a:bodyPr/>
          <a:lstStyle/>
          <a:p>
            <a:pPr lvl="1"/>
            <a:r>
              <a:rPr lang="de-CH" sz="400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Deine Liebe bedeutet mir </a:t>
            </a:r>
            <a:r>
              <a:rPr lang="de-CH" sz="4000" i="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mehr als </a:t>
            </a:r>
            <a:r>
              <a:rPr lang="de-CH" sz="400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mein </a:t>
            </a:r>
            <a:r>
              <a:rPr lang="de-CH" sz="4000" i="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Leben! Darum will ich dich loben.</a:t>
            </a:r>
          </a:p>
          <a:p>
            <a:pPr lvl="1" algn="r"/>
            <a:r>
              <a:rPr lang="de-CH" sz="2800" dirty="0" smtClean="0"/>
              <a:t>Psalm 63.4</a:t>
            </a:r>
          </a:p>
          <a:p>
            <a:pPr lvl="1"/>
            <a:endParaRPr lang="de-CH" sz="2800" i="0" dirty="0" smtClean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4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ostelgeschichte 29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ostelgeschichte 29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anzflächige Foli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Bildschirmpräsentation (16:9)</PresentationFormat>
  <Paragraphs>45</Paragraphs>
  <Slides>14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Apostelgeschichte 29</vt:lpstr>
      <vt:lpstr>1_Apostelgeschichte 29</vt:lpstr>
      <vt:lpstr>ganzflächige Folien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feg</dc:creator>
  <cp:lastModifiedBy>Sascha Ziegler</cp:lastModifiedBy>
  <cp:revision>192</cp:revision>
  <dcterms:created xsi:type="dcterms:W3CDTF">2011-05-02T14:57:35Z</dcterms:created>
  <dcterms:modified xsi:type="dcterms:W3CDTF">2021-05-15T20:59:16Z</dcterms:modified>
</cp:coreProperties>
</file>